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1"/>
  </p:notesMasterIdLst>
  <p:sldIdLst>
    <p:sldId id="281" r:id="rId2"/>
    <p:sldId id="276" r:id="rId3"/>
    <p:sldId id="294" r:id="rId4"/>
    <p:sldId id="293" r:id="rId5"/>
    <p:sldId id="292" r:id="rId6"/>
    <p:sldId id="271" r:id="rId7"/>
    <p:sldId id="282" r:id="rId8"/>
    <p:sldId id="284" r:id="rId9"/>
    <p:sldId id="283" r:id="rId10"/>
    <p:sldId id="287" r:id="rId11"/>
    <p:sldId id="295" r:id="rId12"/>
    <p:sldId id="291" r:id="rId13"/>
    <p:sldId id="288" r:id="rId14"/>
    <p:sldId id="290" r:id="rId15"/>
    <p:sldId id="289" r:id="rId16"/>
    <p:sldId id="296" r:id="rId17"/>
    <p:sldId id="297" r:id="rId18"/>
    <p:sldId id="298" r:id="rId19"/>
    <p:sldId id="299" r:id="rId20"/>
  </p:sldIdLst>
  <p:sldSz cx="17373600" cy="12161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068AB"/>
    <a:srgbClr val="B2172B"/>
    <a:srgbClr val="EF8A63"/>
    <a:srgbClr val="68A9CF"/>
    <a:srgbClr val="F08A63"/>
    <a:srgbClr val="969696"/>
    <a:srgbClr val="252425"/>
    <a:srgbClr val="636363"/>
    <a:srgbClr val="CCCCCC"/>
    <a:srgbClr val="F6F6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121"/>
    <p:restoredTop sz="96067"/>
  </p:normalViewPr>
  <p:slideViewPr>
    <p:cSldViewPr snapToGrid="0" snapToObjects="1">
      <p:cViewPr>
        <p:scale>
          <a:sx n="210" d="100"/>
          <a:sy n="210" d="100"/>
        </p:scale>
        <p:origin x="-5352" y="-5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AF38CBF-F98A-ED4E-ADBE-2B52273B7BA2}" type="doc">
      <dgm:prSet loTypeId="urn:microsoft.com/office/officeart/2005/8/layout/hierarchy5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60AD1C6-7F0F-2641-9889-B4592FB98B00}">
      <dgm:prSet phldrT="[Text]"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Cohort</a:t>
          </a:r>
        </a:p>
      </dgm:t>
    </dgm:pt>
    <dgm:pt modelId="{63B85FD9-7509-DA45-8127-43D138059CF4}" type="parTrans" cxnId="{11E45207-B659-9545-BE95-5601DA240904}">
      <dgm:prSet/>
      <dgm:spPr/>
      <dgm:t>
        <a:bodyPr/>
        <a:lstStyle/>
        <a:p>
          <a:endParaRPr lang="en-US"/>
        </a:p>
      </dgm:t>
    </dgm:pt>
    <dgm:pt modelId="{194DE613-7595-1249-BEE6-73CC8379BEBD}" type="sibTrans" cxnId="{11E45207-B659-9545-BE95-5601DA240904}">
      <dgm:prSet/>
      <dgm:spPr/>
      <dgm:t>
        <a:bodyPr/>
        <a:lstStyle/>
        <a:p>
          <a:endParaRPr lang="en-US"/>
        </a:p>
      </dgm:t>
    </dgm:pt>
    <dgm:pt modelId="{A36E9F61-D941-7741-BC41-1942D2AE9820}">
      <dgm:prSet phldrT="[Text]"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Cold </a:t>
          </a:r>
        </a:p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6</a:t>
          </a:r>
          <a:r>
            <a:rPr lang="en-US" sz="2400" b="0" i="0" u="none" dirty="0"/>
            <a:t>°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C</a:t>
          </a:r>
        </a:p>
      </dgm:t>
    </dgm:pt>
    <dgm:pt modelId="{9773B506-7E3B-3F46-8B52-FE6771BF6903}" type="parTrans" cxnId="{A07790B2-1369-B84D-BD96-2F0CCCCAC278}">
      <dgm:prSet custT="1"/>
      <dgm:spPr/>
      <dgm:t>
        <a:bodyPr/>
        <a:lstStyle/>
        <a:p>
          <a:endParaRPr lang="en-US" sz="5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81F621D-E362-0249-B4E2-5045746FD9FB}" type="sibTrans" cxnId="{A07790B2-1369-B84D-BD96-2F0CCCCAC278}">
      <dgm:prSet/>
      <dgm:spPr/>
      <dgm:t>
        <a:bodyPr/>
        <a:lstStyle/>
        <a:p>
          <a:endParaRPr lang="en-US"/>
        </a:p>
      </dgm:t>
    </dgm:pt>
    <dgm:pt modelId="{BB2F808E-2262-DB4F-99F8-F70F8FBBB370}">
      <dgm:prSet phldrT="[Text]"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High pCO</a:t>
          </a:r>
          <a:r>
            <a:rPr lang="en-US" sz="2400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3045 </a:t>
          </a:r>
          <a:r>
            <a:rPr lang="en-US" sz="2400" b="0" i="0" u="none" dirty="0"/>
            <a:t>µ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atm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50D6A8-914E-8F4A-A75F-8CA715F62E82}" type="parTrans" cxnId="{C102FCCD-57AB-0D45-9C4F-0D24F6B914E6}">
      <dgm:prSet custT="1"/>
      <dgm:spPr/>
      <dgm:t>
        <a:bodyPr/>
        <a:lstStyle/>
        <a:p>
          <a:endParaRPr lang="en-US" sz="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CAE10285-5109-E847-A279-CBF9114D5C05}" type="sibTrans" cxnId="{C102FCCD-57AB-0D45-9C4F-0D24F6B914E6}">
      <dgm:prSet/>
      <dgm:spPr/>
      <dgm:t>
        <a:bodyPr/>
        <a:lstStyle/>
        <a:p>
          <a:endParaRPr lang="en-US"/>
        </a:p>
      </dgm:t>
    </dgm:pt>
    <dgm:pt modelId="{55610BF8-A17D-BF40-8E3A-1DA5701918BE}">
      <dgm:prSet phldrT="[Text]"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Warm </a:t>
          </a:r>
        </a:p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10</a:t>
          </a:r>
          <a:r>
            <a:rPr lang="en-US" sz="2400" b="0" i="0" u="none" dirty="0"/>
            <a:t>°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C</a:t>
          </a:r>
        </a:p>
      </dgm:t>
    </dgm:pt>
    <dgm:pt modelId="{786D3F5C-3314-F64A-8F30-EDCD66721527}" type="parTrans" cxnId="{66B644E0-D302-6342-9706-26ECEA6B703C}">
      <dgm:prSet custT="1"/>
      <dgm:spPr/>
      <dgm:t>
        <a:bodyPr/>
        <a:lstStyle/>
        <a:p>
          <a:endParaRPr lang="en-US" sz="5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8CC037AE-D5EF-E647-BA8C-4B560773FE18}" type="sibTrans" cxnId="{66B644E0-D302-6342-9706-26ECEA6B703C}">
      <dgm:prSet/>
      <dgm:spPr/>
      <dgm:t>
        <a:bodyPr/>
        <a:lstStyle/>
        <a:p>
          <a:endParaRPr lang="en-US"/>
        </a:p>
      </dgm:t>
    </dgm:pt>
    <dgm:pt modelId="{7F065806-B94B-7043-BC8D-030AC39B7AF8}">
      <dgm:prSet phldrT="[Text]"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High pCO</a:t>
          </a:r>
          <a:r>
            <a:rPr lang="en-US" sz="2400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3045 </a:t>
          </a:r>
          <a:r>
            <a:rPr lang="en-US" sz="2400" b="0" i="0" u="none" dirty="0"/>
            <a:t>µ</a:t>
          </a:r>
          <a:r>
            <a:rPr lang="en-US" sz="2400" dirty="0" err="1">
              <a:latin typeface="Arial" panose="020B0604020202020204" pitchFamily="34" charset="0"/>
              <a:cs typeface="Arial" panose="020B0604020202020204" pitchFamily="34" charset="0"/>
            </a:rPr>
            <a:t>atm</a:t>
          </a:r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60ACEBD0-5364-7041-9D91-B154FFF96E3B}" type="parTrans" cxnId="{F01903A5-D965-0E4C-8AF2-F54809FDA9E9}">
      <dgm:prSet custT="1"/>
      <dgm:spPr/>
      <dgm:t>
        <a:bodyPr/>
        <a:lstStyle/>
        <a:p>
          <a:endParaRPr lang="en-US" sz="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32CA6C0-3EB6-DB4C-A51D-21800D1E49E0}" type="sibTrans" cxnId="{F01903A5-D965-0E4C-8AF2-F54809FDA9E9}">
      <dgm:prSet/>
      <dgm:spPr/>
      <dgm:t>
        <a:bodyPr/>
        <a:lstStyle/>
        <a:p>
          <a:endParaRPr lang="en-US"/>
        </a:p>
      </dgm:t>
    </dgm:pt>
    <dgm:pt modelId="{A7CA201C-3252-194F-AEE8-CCB9501F054A}">
      <dgm:prSet phldrT="[Text]" custT="1"/>
      <dgm:spPr/>
      <dgm:t>
        <a:bodyPr/>
        <a:lstStyle/>
        <a:p>
          <a:endParaRPr lang="en-US" sz="40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710990D-7EC4-8F4B-8DDA-6B98F7923AD3}" type="parTrans" cxnId="{40DAA4B6-F582-D34D-B1CC-9A85D3ACE8A6}">
      <dgm:prSet/>
      <dgm:spPr/>
      <dgm:t>
        <a:bodyPr/>
        <a:lstStyle/>
        <a:p>
          <a:endParaRPr lang="en-US"/>
        </a:p>
      </dgm:t>
    </dgm:pt>
    <dgm:pt modelId="{CCD69206-610F-D84B-B036-B03C829F16EF}" type="sibTrans" cxnId="{40DAA4B6-F582-D34D-B1CC-9A85D3ACE8A6}">
      <dgm:prSet/>
      <dgm:spPr/>
      <dgm:t>
        <a:bodyPr/>
        <a:lstStyle/>
        <a:p>
          <a:endParaRPr lang="en-US"/>
        </a:p>
      </dgm:t>
    </dgm:pt>
    <dgm:pt modelId="{4CB44B19-FF16-F846-BAC6-25E02C2D7BCF}">
      <dgm:prSet phldrT="[Text]" custT="1"/>
      <dgm:spPr/>
      <dgm:t>
        <a:bodyPr/>
        <a:lstStyle/>
        <a:p>
          <a:r>
            <a:rPr lang="en-US" sz="3000" dirty="0">
              <a:latin typeface="Arial" panose="020B0604020202020204" pitchFamily="34" charset="0"/>
              <a:cs typeface="Arial" panose="020B0604020202020204" pitchFamily="34" charset="0"/>
            </a:rPr>
            <a:t>Temperature exposure</a:t>
          </a:r>
        </a:p>
        <a:p>
          <a:r>
            <a:rPr lang="en-US" sz="3000" dirty="0">
              <a:latin typeface="Arial" panose="020B0604020202020204" pitchFamily="34" charset="0"/>
              <a:cs typeface="Arial" panose="020B0604020202020204" pitchFamily="34" charset="0"/>
            </a:rPr>
            <a:t>Dec. 6 – Feb. 5, 2017</a:t>
          </a:r>
        </a:p>
      </dgm:t>
    </dgm:pt>
    <dgm:pt modelId="{C92E9668-C784-A840-B921-6D8E418D7D88}" type="parTrans" cxnId="{7078FB30-DAE7-934C-9239-1B8C594C67DA}">
      <dgm:prSet/>
      <dgm:spPr/>
      <dgm:t>
        <a:bodyPr/>
        <a:lstStyle/>
        <a:p>
          <a:endParaRPr lang="en-US"/>
        </a:p>
      </dgm:t>
    </dgm:pt>
    <dgm:pt modelId="{4A576110-F27D-F94A-9C0C-896939AC0324}" type="sibTrans" cxnId="{7078FB30-DAE7-934C-9239-1B8C594C67DA}">
      <dgm:prSet/>
      <dgm:spPr/>
      <dgm:t>
        <a:bodyPr/>
        <a:lstStyle/>
        <a:p>
          <a:endParaRPr lang="en-US"/>
        </a:p>
      </dgm:t>
    </dgm:pt>
    <dgm:pt modelId="{160944FE-AA9A-B542-B856-30F55703EA00}">
      <dgm:prSet phldrT="[Text]" custT="1"/>
      <dgm:spPr/>
      <dgm:t>
        <a:bodyPr/>
        <a:lstStyle/>
        <a:p>
          <a:r>
            <a:rPr lang="en-US" sz="3000" dirty="0">
              <a:latin typeface="Arial" panose="020B0604020202020204" pitchFamily="34" charset="0"/>
              <a:cs typeface="Arial" panose="020B0604020202020204" pitchFamily="34" charset="0"/>
            </a:rPr>
            <a:t>pCO</a:t>
          </a:r>
          <a:r>
            <a:rPr lang="en-US" sz="3000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3000" dirty="0">
              <a:latin typeface="Arial" panose="020B0604020202020204" pitchFamily="34" charset="0"/>
              <a:cs typeface="Arial" panose="020B0604020202020204" pitchFamily="34" charset="0"/>
            </a:rPr>
            <a:t> exposure</a:t>
          </a:r>
        </a:p>
        <a:p>
          <a:r>
            <a:rPr lang="en-US" sz="3000" dirty="0">
              <a:latin typeface="Arial" panose="020B0604020202020204" pitchFamily="34" charset="0"/>
              <a:cs typeface="Arial" panose="020B0604020202020204" pitchFamily="34" charset="0"/>
            </a:rPr>
            <a:t>Feb. 15 – Apr. 8, 2017</a:t>
          </a:r>
        </a:p>
      </dgm:t>
    </dgm:pt>
    <dgm:pt modelId="{3A288FD7-489D-6E49-A3BC-85066AA294E0}" type="parTrans" cxnId="{A2CE0ADD-DA85-1545-8A98-F19B8445E112}">
      <dgm:prSet/>
      <dgm:spPr/>
      <dgm:t>
        <a:bodyPr/>
        <a:lstStyle/>
        <a:p>
          <a:endParaRPr lang="en-US"/>
        </a:p>
      </dgm:t>
    </dgm:pt>
    <dgm:pt modelId="{AEAFC1DC-256E-F04C-AE8D-AAF08E159A4B}" type="sibTrans" cxnId="{A2CE0ADD-DA85-1545-8A98-F19B8445E112}">
      <dgm:prSet/>
      <dgm:spPr/>
      <dgm:t>
        <a:bodyPr/>
        <a:lstStyle/>
        <a:p>
          <a:endParaRPr lang="en-US"/>
        </a:p>
      </dgm:t>
    </dgm:pt>
    <dgm:pt modelId="{5CBC7E31-5AB2-2E4B-AC6A-888E5CB008D4}">
      <dgm:prSet phldrT="[Text]"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Ambient pCO</a:t>
          </a:r>
          <a:r>
            <a:rPr lang="en-US" sz="2400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841 </a:t>
          </a:r>
          <a:r>
            <a:rPr lang="en-US" sz="2400" b="0" i="0" u="none" dirty="0"/>
            <a:t>µ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tam</a:t>
          </a:r>
        </a:p>
      </dgm:t>
    </dgm:pt>
    <dgm:pt modelId="{F32E35D3-A53F-864E-98E3-A550358D3682}" type="sibTrans" cxnId="{0F21D0A4-946B-D046-91A2-03B14343BBD2}">
      <dgm:prSet/>
      <dgm:spPr/>
      <dgm:t>
        <a:bodyPr/>
        <a:lstStyle/>
        <a:p>
          <a:endParaRPr lang="en-US"/>
        </a:p>
      </dgm:t>
    </dgm:pt>
    <dgm:pt modelId="{54034648-2E37-A74A-9D7A-06E75DEC5013}" type="parTrans" cxnId="{0F21D0A4-946B-D046-91A2-03B14343BBD2}">
      <dgm:prSet custT="1"/>
      <dgm:spPr/>
      <dgm:t>
        <a:bodyPr/>
        <a:lstStyle/>
        <a:p>
          <a:endParaRPr lang="en-US" sz="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602215F-F2B6-D144-B958-1F341B64FDA9}">
      <dgm:prSet phldrT="[Text]" custT="1"/>
      <dgm:spPr/>
      <dgm:t>
        <a:bodyPr/>
        <a:lstStyle/>
        <a:p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Ambient pCO</a:t>
          </a:r>
          <a:r>
            <a:rPr lang="en-US" sz="2400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 841 </a:t>
          </a:r>
          <a:r>
            <a:rPr lang="en-US" sz="2400" b="0" i="0" u="none" dirty="0"/>
            <a:t>µ</a:t>
          </a:r>
          <a:r>
            <a:rPr lang="en-US" sz="2400" dirty="0">
              <a:latin typeface="Arial" panose="020B0604020202020204" pitchFamily="34" charset="0"/>
              <a:cs typeface="Arial" panose="020B0604020202020204" pitchFamily="34" charset="0"/>
            </a:rPr>
            <a:t>tam</a:t>
          </a:r>
        </a:p>
      </dgm:t>
    </dgm:pt>
    <dgm:pt modelId="{9601BFFC-91E5-5C4D-8BD1-DDC55B166E94}" type="parTrans" cxnId="{053F0494-C2CD-6741-8FA9-6BA0D6609B8B}">
      <dgm:prSet custT="1"/>
      <dgm:spPr/>
      <dgm:t>
        <a:bodyPr/>
        <a:lstStyle/>
        <a:p>
          <a:endParaRPr lang="en-US" sz="40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A528BC1D-4E75-2447-811A-89DD14364B6B}" type="sibTrans" cxnId="{053F0494-C2CD-6741-8FA9-6BA0D6609B8B}">
      <dgm:prSet/>
      <dgm:spPr/>
      <dgm:t>
        <a:bodyPr/>
        <a:lstStyle/>
        <a:p>
          <a:endParaRPr lang="en-US"/>
        </a:p>
      </dgm:t>
    </dgm:pt>
    <dgm:pt modelId="{D58D0AF5-D9E6-5A43-BE46-94B9EC0BC818}">
      <dgm:prSet phldrT="[Text]" custT="1"/>
      <dgm:spPr>
        <a:solidFill>
          <a:schemeClr val="accent1">
            <a:hueOff val="0"/>
            <a:satOff val="0"/>
            <a:lumOff val="0"/>
          </a:schemeClr>
        </a:solidFill>
      </dgm:spPr>
      <dgm:t>
        <a:bodyPr/>
        <a:lstStyle/>
        <a:p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D2CFFAC3-A15B-9A4F-8065-E7B6AAA3D237}" type="parTrans" cxnId="{DD17DE5C-95FF-694E-AA17-6FDCBE48EB45}">
      <dgm:prSet/>
      <dgm:spPr/>
      <dgm:t>
        <a:bodyPr/>
        <a:lstStyle/>
        <a:p>
          <a:endParaRPr lang="en-US"/>
        </a:p>
      </dgm:t>
    </dgm:pt>
    <dgm:pt modelId="{F3BEC110-5796-E142-94A5-5EC72D8A8904}" type="sibTrans" cxnId="{DD17DE5C-95FF-694E-AA17-6FDCBE48EB45}">
      <dgm:prSet/>
      <dgm:spPr/>
      <dgm:t>
        <a:bodyPr/>
        <a:lstStyle/>
        <a:p>
          <a:endParaRPr lang="en-US"/>
        </a:p>
      </dgm:t>
    </dgm:pt>
    <dgm:pt modelId="{78600C2C-2F65-5C4D-8C98-3733DA426DCB}">
      <dgm:prSet phldrT="[Text]" custT="1"/>
      <dgm:spPr/>
      <dgm:t>
        <a:bodyPr/>
        <a:lstStyle/>
        <a:p>
          <a:endParaRPr lang="en-US" sz="2400" dirty="0"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736A0A-79E3-9F4A-A842-C59EFD8AEEB9}" type="parTrans" cxnId="{7E90AEDF-83CE-C945-A313-DBBB3E1B3753}">
      <dgm:prSet/>
      <dgm:spPr/>
      <dgm:t>
        <a:bodyPr/>
        <a:lstStyle/>
        <a:p>
          <a:endParaRPr lang="en-US"/>
        </a:p>
      </dgm:t>
    </dgm:pt>
    <dgm:pt modelId="{D28B9B48-E61B-924A-B0A0-F5DA53BF6842}" type="sibTrans" cxnId="{7E90AEDF-83CE-C945-A313-DBBB3E1B3753}">
      <dgm:prSet/>
      <dgm:spPr/>
      <dgm:t>
        <a:bodyPr/>
        <a:lstStyle/>
        <a:p>
          <a:endParaRPr lang="en-US"/>
        </a:p>
      </dgm:t>
    </dgm:pt>
    <dgm:pt modelId="{C49415B0-E5E1-9144-BC5A-F7D98E899AE0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Conditioning, spawning began Apr. 11 </a:t>
          </a:r>
        </a:p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First larvae observed May 11</a:t>
          </a:r>
        </a:p>
        <a:p>
          <a:endParaRPr lang="en-US" dirty="0">
            <a:latin typeface="Arial" panose="020B0604020202020204" pitchFamily="34" charset="0"/>
            <a:cs typeface="Arial" panose="020B0604020202020204" pitchFamily="34" charset="0"/>
          </a:endParaRP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Last larvae collected Jul. 10, 2017</a:t>
          </a:r>
        </a:p>
      </dgm:t>
    </dgm:pt>
    <dgm:pt modelId="{32F4026A-1A2B-404D-97D9-92232980322D}" type="parTrans" cxnId="{5350177D-2C4A-E444-8686-BF489AD2674B}">
      <dgm:prSet/>
      <dgm:spPr/>
      <dgm:t>
        <a:bodyPr/>
        <a:lstStyle/>
        <a:p>
          <a:endParaRPr lang="en-US"/>
        </a:p>
      </dgm:t>
    </dgm:pt>
    <dgm:pt modelId="{6FA96A97-4247-D34C-9589-37F6916C2E64}" type="sibTrans" cxnId="{5350177D-2C4A-E444-8686-BF489AD2674B}">
      <dgm:prSet/>
      <dgm:spPr/>
      <dgm:t>
        <a:bodyPr/>
        <a:lstStyle/>
        <a:p>
          <a:endParaRPr lang="en-US"/>
        </a:p>
      </dgm:t>
    </dgm:pt>
    <dgm:pt modelId="{2A434774-11AB-A04B-966C-47FE3B8BEB12}">
      <dgm:prSet phldrT="[Text]"/>
      <dgm:spPr/>
      <dgm:t>
        <a:bodyPr/>
        <a:lstStyle/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pCO</a:t>
          </a:r>
          <a:r>
            <a:rPr lang="en-US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 exposure</a:t>
          </a:r>
        </a:p>
        <a:p>
          <a:r>
            <a:rPr lang="en-US" dirty="0">
              <a:latin typeface="Arial" panose="020B0604020202020204" pitchFamily="34" charset="0"/>
              <a:cs typeface="Arial" panose="020B0604020202020204" pitchFamily="34" charset="0"/>
            </a:rPr>
            <a:t>Feb. 15 – Apr. 8, 2018</a:t>
          </a:r>
        </a:p>
      </dgm:t>
    </dgm:pt>
    <dgm:pt modelId="{2CE85FC2-DD01-0C4E-BADB-40C3CCFC2D33}" type="parTrans" cxnId="{249763D4-F7CC-1942-BEF4-2D179E015D0F}">
      <dgm:prSet/>
      <dgm:spPr/>
      <dgm:t>
        <a:bodyPr/>
        <a:lstStyle/>
        <a:p>
          <a:endParaRPr lang="en-US"/>
        </a:p>
      </dgm:t>
    </dgm:pt>
    <dgm:pt modelId="{01696DD6-D3D6-9E44-92C8-FC8E8A9CAFD0}" type="sibTrans" cxnId="{249763D4-F7CC-1942-BEF4-2D179E015D0F}">
      <dgm:prSet/>
      <dgm:spPr/>
      <dgm:t>
        <a:bodyPr/>
        <a:lstStyle/>
        <a:p>
          <a:endParaRPr lang="en-US"/>
        </a:p>
      </dgm:t>
    </dgm:pt>
    <dgm:pt modelId="{28A68D7C-D4F5-404B-A686-DB63C016C793}" type="pres">
      <dgm:prSet presAssocID="{DAF38CBF-F98A-ED4E-ADBE-2B52273B7BA2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D9F63F5A-60B1-D348-BC41-40FB656392A2}" type="pres">
      <dgm:prSet presAssocID="{DAF38CBF-F98A-ED4E-ADBE-2B52273B7BA2}" presName="hierFlow" presStyleCnt="0"/>
      <dgm:spPr/>
    </dgm:pt>
    <dgm:pt modelId="{03C7C77D-581C-6244-A8E1-FD1F671612C8}" type="pres">
      <dgm:prSet presAssocID="{DAF38CBF-F98A-ED4E-ADBE-2B52273B7BA2}" presName="firstBuf" presStyleCnt="0"/>
      <dgm:spPr/>
    </dgm:pt>
    <dgm:pt modelId="{C2B75D4A-E591-F148-8142-C1E270617A8C}" type="pres">
      <dgm:prSet presAssocID="{DAF38CBF-F98A-ED4E-ADBE-2B52273B7BA2}" presName="hierChild1" presStyleCnt="0">
        <dgm:presLayoutVars>
          <dgm:chPref val="1"/>
          <dgm:animOne val="branch"/>
          <dgm:animLvl val="lvl"/>
        </dgm:presLayoutVars>
      </dgm:prSet>
      <dgm:spPr/>
    </dgm:pt>
    <dgm:pt modelId="{B5497DE8-DF41-F84F-BDA8-F0EB1D23F6A7}" type="pres">
      <dgm:prSet presAssocID="{B60AD1C6-7F0F-2641-9889-B4592FB98B00}" presName="Name17" presStyleCnt="0"/>
      <dgm:spPr/>
    </dgm:pt>
    <dgm:pt modelId="{DB0DC519-D0D4-0F41-99BE-DAB2863546E4}" type="pres">
      <dgm:prSet presAssocID="{B60AD1C6-7F0F-2641-9889-B4592FB98B00}" presName="level1Shape" presStyleLbl="node0" presStyleIdx="0" presStyleCnt="1" custLinFactX="-200000" custLinFactNeighborX="-223335">
        <dgm:presLayoutVars>
          <dgm:chPref val="3"/>
        </dgm:presLayoutVars>
      </dgm:prSet>
      <dgm:spPr/>
    </dgm:pt>
    <dgm:pt modelId="{FED27FBA-1989-7C40-ACA2-91453637C72D}" type="pres">
      <dgm:prSet presAssocID="{B60AD1C6-7F0F-2641-9889-B4592FB98B00}" presName="hierChild2" presStyleCnt="0"/>
      <dgm:spPr/>
    </dgm:pt>
    <dgm:pt modelId="{9CEED15E-C3A3-0645-9FC5-6F24350EFD6E}" type="pres">
      <dgm:prSet presAssocID="{9773B506-7E3B-3F46-8B52-FE6771BF6903}" presName="Name25" presStyleLbl="parChTrans1D2" presStyleIdx="0" presStyleCnt="2"/>
      <dgm:spPr/>
    </dgm:pt>
    <dgm:pt modelId="{4AEC4D9E-AB26-034C-B1AE-706184F6BDD9}" type="pres">
      <dgm:prSet presAssocID="{9773B506-7E3B-3F46-8B52-FE6771BF6903}" presName="connTx" presStyleLbl="parChTrans1D2" presStyleIdx="0" presStyleCnt="2"/>
      <dgm:spPr/>
    </dgm:pt>
    <dgm:pt modelId="{EB479EA6-4A69-CA45-9C3C-0CBBB62D0CCC}" type="pres">
      <dgm:prSet presAssocID="{A36E9F61-D941-7741-BC41-1942D2AE9820}" presName="Name30" presStyleCnt="0"/>
      <dgm:spPr/>
    </dgm:pt>
    <dgm:pt modelId="{97E1A36F-BD15-2043-81D1-400709D569E4}" type="pres">
      <dgm:prSet presAssocID="{A36E9F61-D941-7741-BC41-1942D2AE9820}" presName="level2Shape" presStyleLbl="node2" presStyleIdx="0" presStyleCnt="2" custLinFactX="-600000" custLinFactNeighborX="-670004"/>
      <dgm:spPr/>
    </dgm:pt>
    <dgm:pt modelId="{15E9CB49-BDCD-1840-B43B-1C6098D4182F}" type="pres">
      <dgm:prSet presAssocID="{A36E9F61-D941-7741-BC41-1942D2AE9820}" presName="hierChild3" presStyleCnt="0"/>
      <dgm:spPr/>
    </dgm:pt>
    <dgm:pt modelId="{6E3E5029-811B-3D41-B052-EF73564BC1AE}" type="pres">
      <dgm:prSet presAssocID="{8C50D6A8-914E-8F4A-A75F-8CA715F62E82}" presName="Name25" presStyleLbl="parChTrans1D3" presStyleIdx="0" presStyleCnt="4"/>
      <dgm:spPr/>
    </dgm:pt>
    <dgm:pt modelId="{7D759AD7-708C-0D40-85F9-120CBA7D65CA}" type="pres">
      <dgm:prSet presAssocID="{8C50D6A8-914E-8F4A-A75F-8CA715F62E82}" presName="connTx" presStyleLbl="parChTrans1D3" presStyleIdx="0" presStyleCnt="4"/>
      <dgm:spPr/>
    </dgm:pt>
    <dgm:pt modelId="{FC372D5A-77DC-4C44-8454-8A2089D244AC}" type="pres">
      <dgm:prSet presAssocID="{BB2F808E-2262-DB4F-99F8-F70F8FBBB370}" presName="Name30" presStyleCnt="0"/>
      <dgm:spPr/>
    </dgm:pt>
    <dgm:pt modelId="{B3454A2E-FB57-3C4A-B21C-855153D2887D}" type="pres">
      <dgm:prSet presAssocID="{BB2F808E-2262-DB4F-99F8-F70F8FBBB370}" presName="level2Shape" presStyleLbl="node3" presStyleIdx="0" presStyleCnt="4" custLinFactNeighborX="-30722" custLinFactNeighborY="2453"/>
      <dgm:spPr/>
    </dgm:pt>
    <dgm:pt modelId="{95C0DAA5-D99B-2248-A1FD-95322B3A5BE1}" type="pres">
      <dgm:prSet presAssocID="{BB2F808E-2262-DB4F-99F8-F70F8FBBB370}" presName="hierChild3" presStyleCnt="0"/>
      <dgm:spPr/>
    </dgm:pt>
    <dgm:pt modelId="{BCAE8938-9A8D-C743-802D-999EF30EF253}" type="pres">
      <dgm:prSet presAssocID="{D2CFFAC3-A15B-9A4F-8065-E7B6AAA3D237}" presName="Name25" presStyleLbl="parChTrans1D4" presStyleIdx="0" presStyleCnt="2"/>
      <dgm:spPr/>
    </dgm:pt>
    <dgm:pt modelId="{F8B2ACDE-D209-3B46-AAFF-7F9B07F8F003}" type="pres">
      <dgm:prSet presAssocID="{D2CFFAC3-A15B-9A4F-8065-E7B6AAA3D237}" presName="connTx" presStyleLbl="parChTrans1D4" presStyleIdx="0" presStyleCnt="2"/>
      <dgm:spPr/>
    </dgm:pt>
    <dgm:pt modelId="{283C9680-2910-CF42-A0B5-F6E627220289}" type="pres">
      <dgm:prSet presAssocID="{D58D0AF5-D9E6-5A43-BE46-94B9EC0BC818}" presName="Name30" presStyleCnt="0"/>
      <dgm:spPr/>
    </dgm:pt>
    <dgm:pt modelId="{641E4FF6-9BA8-2242-A496-87E7C30911F2}" type="pres">
      <dgm:prSet presAssocID="{D58D0AF5-D9E6-5A43-BE46-94B9EC0BC818}" presName="level2Shape" presStyleLbl="node4" presStyleIdx="0" presStyleCnt="2" custLinFactNeighborX="84980" custLinFactNeighborY="6167"/>
      <dgm:spPr>
        <a:prstGeom prst="roundRect">
          <a:avLst/>
        </a:prstGeom>
      </dgm:spPr>
    </dgm:pt>
    <dgm:pt modelId="{4C93AEC3-4872-7045-9037-3B9A59864B27}" type="pres">
      <dgm:prSet presAssocID="{D58D0AF5-D9E6-5A43-BE46-94B9EC0BC818}" presName="hierChild3" presStyleCnt="0"/>
      <dgm:spPr/>
    </dgm:pt>
    <dgm:pt modelId="{E049809F-EF37-294E-9E9C-7CCB17F421DC}" type="pres">
      <dgm:prSet presAssocID="{54034648-2E37-A74A-9D7A-06E75DEC5013}" presName="Name25" presStyleLbl="parChTrans1D3" presStyleIdx="1" presStyleCnt="4"/>
      <dgm:spPr/>
    </dgm:pt>
    <dgm:pt modelId="{BF73A349-454F-7F4F-887E-8E7B7C23D6DB}" type="pres">
      <dgm:prSet presAssocID="{54034648-2E37-A74A-9D7A-06E75DEC5013}" presName="connTx" presStyleLbl="parChTrans1D3" presStyleIdx="1" presStyleCnt="4"/>
      <dgm:spPr/>
    </dgm:pt>
    <dgm:pt modelId="{ED18251B-793D-E84C-8A28-8935D1306F1A}" type="pres">
      <dgm:prSet presAssocID="{5CBC7E31-5AB2-2E4B-AC6A-888E5CB008D4}" presName="Name30" presStyleCnt="0"/>
      <dgm:spPr/>
    </dgm:pt>
    <dgm:pt modelId="{3CBE9DF6-DB14-B941-8745-954326D456A3}" type="pres">
      <dgm:prSet presAssocID="{5CBC7E31-5AB2-2E4B-AC6A-888E5CB008D4}" presName="level2Shape" presStyleLbl="node3" presStyleIdx="1" presStyleCnt="4" custLinFactX="-1043661" custLinFactNeighborX="-1100000" custLinFactNeighborY="84667"/>
      <dgm:spPr/>
    </dgm:pt>
    <dgm:pt modelId="{2B46F87E-3B32-8848-808B-01508B501875}" type="pres">
      <dgm:prSet presAssocID="{5CBC7E31-5AB2-2E4B-AC6A-888E5CB008D4}" presName="hierChild3" presStyleCnt="0"/>
      <dgm:spPr/>
    </dgm:pt>
    <dgm:pt modelId="{B1A35210-9DB5-BF46-B184-AF693C1CBC4B}" type="pres">
      <dgm:prSet presAssocID="{1B736A0A-79E3-9F4A-A842-C59EFD8AEEB9}" presName="Name25" presStyleLbl="parChTrans1D4" presStyleIdx="1" presStyleCnt="2"/>
      <dgm:spPr/>
    </dgm:pt>
    <dgm:pt modelId="{705727FD-BEA6-3F4E-9020-122F8A5F5460}" type="pres">
      <dgm:prSet presAssocID="{1B736A0A-79E3-9F4A-A842-C59EFD8AEEB9}" presName="connTx" presStyleLbl="parChTrans1D4" presStyleIdx="1" presStyleCnt="2"/>
      <dgm:spPr/>
    </dgm:pt>
    <dgm:pt modelId="{4C5DAD64-6BDB-5D4C-A0C3-48C948E61447}" type="pres">
      <dgm:prSet presAssocID="{78600C2C-2F65-5C4D-8C98-3733DA426DCB}" presName="Name30" presStyleCnt="0"/>
      <dgm:spPr/>
    </dgm:pt>
    <dgm:pt modelId="{4ADA7C16-139B-734B-8748-D73EB6DB9B26}" type="pres">
      <dgm:prSet presAssocID="{78600C2C-2F65-5C4D-8C98-3733DA426DCB}" presName="level2Shape" presStyleLbl="node4" presStyleIdx="1" presStyleCnt="2" custLinFactX="2857332" custLinFactNeighborX="2900000" custLinFactNeighborY="84667"/>
      <dgm:spPr/>
    </dgm:pt>
    <dgm:pt modelId="{1215ED6C-88F4-8949-A1B3-AF366AFEF723}" type="pres">
      <dgm:prSet presAssocID="{78600C2C-2F65-5C4D-8C98-3733DA426DCB}" presName="hierChild3" presStyleCnt="0"/>
      <dgm:spPr/>
    </dgm:pt>
    <dgm:pt modelId="{622BD402-00FB-A34B-8286-DB6D76387E52}" type="pres">
      <dgm:prSet presAssocID="{786D3F5C-3314-F64A-8F30-EDCD66721527}" presName="Name25" presStyleLbl="parChTrans1D2" presStyleIdx="1" presStyleCnt="2"/>
      <dgm:spPr/>
    </dgm:pt>
    <dgm:pt modelId="{7B0911EF-835D-7D4D-BE5B-21AAB7B171E6}" type="pres">
      <dgm:prSet presAssocID="{786D3F5C-3314-F64A-8F30-EDCD66721527}" presName="connTx" presStyleLbl="parChTrans1D2" presStyleIdx="1" presStyleCnt="2"/>
      <dgm:spPr/>
    </dgm:pt>
    <dgm:pt modelId="{E26F29FB-B70E-6B45-9EFF-50CFB6A4E434}" type="pres">
      <dgm:prSet presAssocID="{55610BF8-A17D-BF40-8E3A-1DA5701918BE}" presName="Name30" presStyleCnt="0"/>
      <dgm:spPr/>
    </dgm:pt>
    <dgm:pt modelId="{CB9FCD81-70BD-3D4B-8317-8B844387B534}" type="pres">
      <dgm:prSet presAssocID="{55610BF8-A17D-BF40-8E3A-1DA5701918BE}" presName="level2Shape" presStyleLbl="node2" presStyleIdx="1" presStyleCnt="2" custLinFactX="-600000" custLinFactNeighborX="-670004"/>
      <dgm:spPr/>
    </dgm:pt>
    <dgm:pt modelId="{19A2FB72-E1C9-A84A-B1A2-FD8183318A22}" type="pres">
      <dgm:prSet presAssocID="{55610BF8-A17D-BF40-8E3A-1DA5701918BE}" presName="hierChild3" presStyleCnt="0"/>
      <dgm:spPr/>
    </dgm:pt>
    <dgm:pt modelId="{06A91C20-8CA9-BE46-84DE-9726E9538B66}" type="pres">
      <dgm:prSet presAssocID="{60ACEBD0-5364-7041-9D91-B154FFF96E3B}" presName="Name25" presStyleLbl="parChTrans1D3" presStyleIdx="2" presStyleCnt="4"/>
      <dgm:spPr/>
    </dgm:pt>
    <dgm:pt modelId="{A63E85FC-C16E-8340-89D9-4EEE13D5026D}" type="pres">
      <dgm:prSet presAssocID="{60ACEBD0-5364-7041-9D91-B154FFF96E3B}" presName="connTx" presStyleLbl="parChTrans1D3" presStyleIdx="2" presStyleCnt="4"/>
      <dgm:spPr/>
    </dgm:pt>
    <dgm:pt modelId="{3360026A-BBA7-F041-AA1E-FBDF1EC6DDB0}" type="pres">
      <dgm:prSet presAssocID="{7F065806-B94B-7043-BC8D-030AC39B7AF8}" presName="Name30" presStyleCnt="0"/>
      <dgm:spPr/>
    </dgm:pt>
    <dgm:pt modelId="{D5899303-648B-F143-A4C6-4747FF12BEE6}" type="pres">
      <dgm:prSet presAssocID="{7F065806-B94B-7043-BC8D-030AC39B7AF8}" presName="level2Shape" presStyleLbl="node3" presStyleIdx="2" presStyleCnt="4" custLinFactX="-1043661" custLinFactNeighborX="-1100000" custLinFactNeighborY="84667"/>
      <dgm:spPr/>
    </dgm:pt>
    <dgm:pt modelId="{7598E737-E150-7948-8A75-EBFAB5E270C0}" type="pres">
      <dgm:prSet presAssocID="{7F065806-B94B-7043-BC8D-030AC39B7AF8}" presName="hierChild3" presStyleCnt="0"/>
      <dgm:spPr/>
    </dgm:pt>
    <dgm:pt modelId="{C6B8A1A1-AFE9-7B49-983F-AC2A2EEF9A00}" type="pres">
      <dgm:prSet presAssocID="{9601BFFC-91E5-5C4D-8BD1-DDC55B166E94}" presName="Name25" presStyleLbl="parChTrans1D3" presStyleIdx="3" presStyleCnt="4"/>
      <dgm:spPr/>
    </dgm:pt>
    <dgm:pt modelId="{AF43EDFC-E3AC-7340-83F6-44D90170542B}" type="pres">
      <dgm:prSet presAssocID="{9601BFFC-91E5-5C4D-8BD1-DDC55B166E94}" presName="connTx" presStyleLbl="parChTrans1D3" presStyleIdx="3" presStyleCnt="4"/>
      <dgm:spPr/>
    </dgm:pt>
    <dgm:pt modelId="{10F849BB-5667-DD44-968F-5B2D467AD4F2}" type="pres">
      <dgm:prSet presAssocID="{A602215F-F2B6-D144-B958-1F341B64FDA9}" presName="Name30" presStyleCnt="0"/>
      <dgm:spPr/>
    </dgm:pt>
    <dgm:pt modelId="{CEC71608-93B2-E04D-ABDA-E64B931B202B}" type="pres">
      <dgm:prSet presAssocID="{A602215F-F2B6-D144-B958-1F341B64FDA9}" presName="level2Shape" presStyleLbl="node3" presStyleIdx="3" presStyleCnt="4" custLinFactX="-1043661" custLinFactNeighborX="-1100000" custLinFactNeighborY="84667"/>
      <dgm:spPr/>
    </dgm:pt>
    <dgm:pt modelId="{290D5B2D-5E04-8042-B7C6-201ED3801589}" type="pres">
      <dgm:prSet presAssocID="{A602215F-F2B6-D144-B958-1F341B64FDA9}" presName="hierChild3" presStyleCnt="0"/>
      <dgm:spPr/>
    </dgm:pt>
    <dgm:pt modelId="{C5D21D67-02A8-694C-8349-943A2939558A}" type="pres">
      <dgm:prSet presAssocID="{DAF38CBF-F98A-ED4E-ADBE-2B52273B7BA2}" presName="bgShapesFlow" presStyleCnt="0"/>
      <dgm:spPr/>
    </dgm:pt>
    <dgm:pt modelId="{8C13EEC2-58E0-8344-A076-843D3CEDA3BE}" type="pres">
      <dgm:prSet presAssocID="{A7CA201C-3252-194F-AEE8-CCB9501F054A}" presName="rectComp" presStyleCnt="0"/>
      <dgm:spPr/>
    </dgm:pt>
    <dgm:pt modelId="{0089A8A6-4FA7-C14D-86E2-A0747D6167BB}" type="pres">
      <dgm:prSet presAssocID="{A7CA201C-3252-194F-AEE8-CCB9501F054A}" presName="bgRect" presStyleLbl="bgShp" presStyleIdx="0" presStyleCnt="5"/>
      <dgm:spPr/>
    </dgm:pt>
    <dgm:pt modelId="{C7AC709A-972C-C444-9CA0-C5B324FE2192}" type="pres">
      <dgm:prSet presAssocID="{A7CA201C-3252-194F-AEE8-CCB9501F054A}" presName="bgRectTx" presStyleLbl="bgShp" presStyleIdx="0" presStyleCnt="5">
        <dgm:presLayoutVars>
          <dgm:bulletEnabled val="1"/>
        </dgm:presLayoutVars>
      </dgm:prSet>
      <dgm:spPr/>
    </dgm:pt>
    <dgm:pt modelId="{B8CFDD5F-B548-6B43-9284-8E791DA25C19}" type="pres">
      <dgm:prSet presAssocID="{A7CA201C-3252-194F-AEE8-CCB9501F054A}" presName="spComp" presStyleCnt="0"/>
      <dgm:spPr/>
    </dgm:pt>
    <dgm:pt modelId="{96460A2C-20AA-3C44-BB4F-2D45F0609690}" type="pres">
      <dgm:prSet presAssocID="{A7CA201C-3252-194F-AEE8-CCB9501F054A}" presName="hSp" presStyleCnt="0"/>
      <dgm:spPr/>
    </dgm:pt>
    <dgm:pt modelId="{6A98406F-E768-E14D-A6E1-0AE908ACB3E6}" type="pres">
      <dgm:prSet presAssocID="{4CB44B19-FF16-F846-BAC6-25E02C2D7BCF}" presName="rectComp" presStyleCnt="0"/>
      <dgm:spPr/>
    </dgm:pt>
    <dgm:pt modelId="{41A1F74B-C7C8-A240-9B53-C04F8F1EB782}" type="pres">
      <dgm:prSet presAssocID="{4CB44B19-FF16-F846-BAC6-25E02C2D7BCF}" presName="bgRect" presStyleLbl="bgShp" presStyleIdx="1" presStyleCnt="5"/>
      <dgm:spPr/>
    </dgm:pt>
    <dgm:pt modelId="{A6AD41CE-23D3-9B4A-B4D6-DCE4F3EF46FC}" type="pres">
      <dgm:prSet presAssocID="{4CB44B19-FF16-F846-BAC6-25E02C2D7BCF}" presName="bgRectTx" presStyleLbl="bgShp" presStyleIdx="1" presStyleCnt="5">
        <dgm:presLayoutVars>
          <dgm:bulletEnabled val="1"/>
        </dgm:presLayoutVars>
      </dgm:prSet>
      <dgm:spPr/>
    </dgm:pt>
    <dgm:pt modelId="{BB1E427C-05E5-5246-88CC-E5E754CE0584}" type="pres">
      <dgm:prSet presAssocID="{4CB44B19-FF16-F846-BAC6-25E02C2D7BCF}" presName="spComp" presStyleCnt="0"/>
      <dgm:spPr/>
    </dgm:pt>
    <dgm:pt modelId="{1F44EF7F-3B48-014B-9AF1-12AFA68E2EBF}" type="pres">
      <dgm:prSet presAssocID="{4CB44B19-FF16-F846-BAC6-25E02C2D7BCF}" presName="hSp" presStyleCnt="0"/>
      <dgm:spPr/>
    </dgm:pt>
    <dgm:pt modelId="{3A250902-9C81-1B4E-BF6D-939335F5FE5C}" type="pres">
      <dgm:prSet presAssocID="{160944FE-AA9A-B542-B856-30F55703EA00}" presName="rectComp" presStyleCnt="0"/>
      <dgm:spPr/>
    </dgm:pt>
    <dgm:pt modelId="{D5F59B47-BBC7-A541-ADE2-DFB3E369261F}" type="pres">
      <dgm:prSet presAssocID="{160944FE-AA9A-B542-B856-30F55703EA00}" presName="bgRect" presStyleLbl="bgShp" presStyleIdx="2" presStyleCnt="5"/>
      <dgm:spPr/>
    </dgm:pt>
    <dgm:pt modelId="{EBDFB153-6AF0-CA40-936C-DD7B1DE01746}" type="pres">
      <dgm:prSet presAssocID="{160944FE-AA9A-B542-B856-30F55703EA00}" presName="bgRectTx" presStyleLbl="bgShp" presStyleIdx="2" presStyleCnt="5">
        <dgm:presLayoutVars>
          <dgm:bulletEnabled val="1"/>
        </dgm:presLayoutVars>
      </dgm:prSet>
      <dgm:spPr/>
    </dgm:pt>
    <dgm:pt modelId="{84A1E2FD-8924-D141-BC71-047BB8498750}" type="pres">
      <dgm:prSet presAssocID="{160944FE-AA9A-B542-B856-30F55703EA00}" presName="spComp" presStyleCnt="0"/>
      <dgm:spPr/>
    </dgm:pt>
    <dgm:pt modelId="{CC1CB6C3-4D47-5E47-AE27-FC3470EC4415}" type="pres">
      <dgm:prSet presAssocID="{160944FE-AA9A-B542-B856-30F55703EA00}" presName="hSp" presStyleCnt="0"/>
      <dgm:spPr/>
    </dgm:pt>
    <dgm:pt modelId="{040247F3-0164-9A4E-A467-B319D9409470}" type="pres">
      <dgm:prSet presAssocID="{C49415B0-E5E1-9144-BC5A-F7D98E899AE0}" presName="rectComp" presStyleCnt="0"/>
      <dgm:spPr/>
    </dgm:pt>
    <dgm:pt modelId="{F98B3D6B-22E3-3D41-8F2F-1CEC1C52F838}" type="pres">
      <dgm:prSet presAssocID="{C49415B0-E5E1-9144-BC5A-F7D98E899AE0}" presName="bgRect" presStyleLbl="bgShp" presStyleIdx="3" presStyleCnt="5"/>
      <dgm:spPr/>
    </dgm:pt>
    <dgm:pt modelId="{A6579D53-1723-3C44-96C8-2A50A09AB001}" type="pres">
      <dgm:prSet presAssocID="{C49415B0-E5E1-9144-BC5A-F7D98E899AE0}" presName="bgRectTx" presStyleLbl="bgShp" presStyleIdx="3" presStyleCnt="5">
        <dgm:presLayoutVars>
          <dgm:bulletEnabled val="1"/>
        </dgm:presLayoutVars>
      </dgm:prSet>
      <dgm:spPr/>
    </dgm:pt>
    <dgm:pt modelId="{C58D1B30-1912-E64F-91D3-8FC647E32C50}" type="pres">
      <dgm:prSet presAssocID="{C49415B0-E5E1-9144-BC5A-F7D98E899AE0}" presName="spComp" presStyleCnt="0"/>
      <dgm:spPr/>
    </dgm:pt>
    <dgm:pt modelId="{9DAEB0AD-B92A-F440-9E11-60ED0B36136B}" type="pres">
      <dgm:prSet presAssocID="{C49415B0-E5E1-9144-BC5A-F7D98E899AE0}" presName="hSp" presStyleCnt="0"/>
      <dgm:spPr/>
    </dgm:pt>
    <dgm:pt modelId="{FCA64EDD-61CA-734D-9444-A6F7B53EB9A2}" type="pres">
      <dgm:prSet presAssocID="{2A434774-11AB-A04B-966C-47FE3B8BEB12}" presName="rectComp" presStyleCnt="0"/>
      <dgm:spPr/>
    </dgm:pt>
    <dgm:pt modelId="{F10A1B85-AD79-F948-93D3-C3040E928D8A}" type="pres">
      <dgm:prSet presAssocID="{2A434774-11AB-A04B-966C-47FE3B8BEB12}" presName="bgRect" presStyleLbl="bgShp" presStyleIdx="4" presStyleCnt="5"/>
      <dgm:spPr/>
    </dgm:pt>
    <dgm:pt modelId="{F6417022-EE9A-8C41-A958-4720B22BFA33}" type="pres">
      <dgm:prSet presAssocID="{2A434774-11AB-A04B-966C-47FE3B8BEB12}" presName="bgRectTx" presStyleLbl="bgShp" presStyleIdx="4" presStyleCnt="5">
        <dgm:presLayoutVars>
          <dgm:bulletEnabled val="1"/>
        </dgm:presLayoutVars>
      </dgm:prSet>
      <dgm:spPr/>
    </dgm:pt>
  </dgm:ptLst>
  <dgm:cxnLst>
    <dgm:cxn modelId="{E9A96403-EF24-2045-B492-4F27800A1539}" type="presOf" srcId="{B60AD1C6-7F0F-2641-9889-B4592FB98B00}" destId="{DB0DC519-D0D4-0F41-99BE-DAB2863546E4}" srcOrd="0" destOrd="0" presId="urn:microsoft.com/office/officeart/2005/8/layout/hierarchy5"/>
    <dgm:cxn modelId="{11E45207-B659-9545-BE95-5601DA240904}" srcId="{DAF38CBF-F98A-ED4E-ADBE-2B52273B7BA2}" destId="{B60AD1C6-7F0F-2641-9889-B4592FB98B00}" srcOrd="0" destOrd="0" parTransId="{63B85FD9-7509-DA45-8127-43D138059CF4}" sibTransId="{194DE613-7595-1249-BEE6-73CC8379BEBD}"/>
    <dgm:cxn modelId="{321D0509-A20B-F346-B997-B03AE29C43DE}" type="presOf" srcId="{C49415B0-E5E1-9144-BC5A-F7D98E899AE0}" destId="{F98B3D6B-22E3-3D41-8F2F-1CEC1C52F838}" srcOrd="0" destOrd="0" presId="urn:microsoft.com/office/officeart/2005/8/layout/hierarchy5"/>
    <dgm:cxn modelId="{D598B40C-827B-7D49-A39F-6967D64C8ED9}" type="presOf" srcId="{2A434774-11AB-A04B-966C-47FE3B8BEB12}" destId="{F10A1B85-AD79-F948-93D3-C3040E928D8A}" srcOrd="0" destOrd="0" presId="urn:microsoft.com/office/officeart/2005/8/layout/hierarchy5"/>
    <dgm:cxn modelId="{7C59F10F-0A40-B048-8D3B-9C194B57D272}" type="presOf" srcId="{1B736A0A-79E3-9F4A-A842-C59EFD8AEEB9}" destId="{705727FD-BEA6-3F4E-9020-122F8A5F5460}" srcOrd="1" destOrd="0" presId="urn:microsoft.com/office/officeart/2005/8/layout/hierarchy5"/>
    <dgm:cxn modelId="{1D6E9F12-34C4-4E4A-9647-4BBA5847BCBE}" type="presOf" srcId="{2A434774-11AB-A04B-966C-47FE3B8BEB12}" destId="{F6417022-EE9A-8C41-A958-4720B22BFA33}" srcOrd="1" destOrd="0" presId="urn:microsoft.com/office/officeart/2005/8/layout/hierarchy5"/>
    <dgm:cxn modelId="{C785F820-AA75-8944-BFFC-F971DC293BC3}" type="presOf" srcId="{8C50D6A8-914E-8F4A-A75F-8CA715F62E82}" destId="{6E3E5029-811B-3D41-B052-EF73564BC1AE}" srcOrd="0" destOrd="0" presId="urn:microsoft.com/office/officeart/2005/8/layout/hierarchy5"/>
    <dgm:cxn modelId="{D044F62D-D599-7A44-9057-6EEBF5C4F9ED}" type="presOf" srcId="{60ACEBD0-5364-7041-9D91-B154FFF96E3B}" destId="{A63E85FC-C16E-8340-89D9-4EEE13D5026D}" srcOrd="1" destOrd="0" presId="urn:microsoft.com/office/officeart/2005/8/layout/hierarchy5"/>
    <dgm:cxn modelId="{7078FB30-DAE7-934C-9239-1B8C594C67DA}" srcId="{DAF38CBF-F98A-ED4E-ADBE-2B52273B7BA2}" destId="{4CB44B19-FF16-F846-BAC6-25E02C2D7BCF}" srcOrd="2" destOrd="0" parTransId="{C92E9668-C784-A840-B921-6D8E418D7D88}" sibTransId="{4A576110-F27D-F94A-9C0C-896939AC0324}"/>
    <dgm:cxn modelId="{031EAF34-0331-2844-8837-AAA308A85C68}" type="presOf" srcId="{786D3F5C-3314-F64A-8F30-EDCD66721527}" destId="{7B0911EF-835D-7D4D-BE5B-21AAB7B171E6}" srcOrd="1" destOrd="0" presId="urn:microsoft.com/office/officeart/2005/8/layout/hierarchy5"/>
    <dgm:cxn modelId="{14084B36-25DB-984D-8C1D-FBF9DDF28412}" type="presOf" srcId="{7F065806-B94B-7043-BC8D-030AC39B7AF8}" destId="{D5899303-648B-F143-A4C6-4747FF12BEE6}" srcOrd="0" destOrd="0" presId="urn:microsoft.com/office/officeart/2005/8/layout/hierarchy5"/>
    <dgm:cxn modelId="{21305C3D-1A2D-D24E-A0BD-CE805B79E411}" type="presOf" srcId="{78600C2C-2F65-5C4D-8C98-3733DA426DCB}" destId="{4ADA7C16-139B-734B-8748-D73EB6DB9B26}" srcOrd="0" destOrd="0" presId="urn:microsoft.com/office/officeart/2005/8/layout/hierarchy5"/>
    <dgm:cxn modelId="{626FA64A-A401-FD47-8543-30C6C01C9D22}" type="presOf" srcId="{160944FE-AA9A-B542-B856-30F55703EA00}" destId="{EBDFB153-6AF0-CA40-936C-DD7B1DE01746}" srcOrd="1" destOrd="0" presId="urn:microsoft.com/office/officeart/2005/8/layout/hierarchy5"/>
    <dgm:cxn modelId="{40B68354-CB87-454A-A6DC-565AD8178388}" type="presOf" srcId="{54034648-2E37-A74A-9D7A-06E75DEC5013}" destId="{E049809F-EF37-294E-9E9C-7CCB17F421DC}" srcOrd="0" destOrd="0" presId="urn:microsoft.com/office/officeart/2005/8/layout/hierarchy5"/>
    <dgm:cxn modelId="{07F88255-F626-A747-97A5-D3A4ECB17166}" type="presOf" srcId="{9773B506-7E3B-3F46-8B52-FE6771BF6903}" destId="{9CEED15E-C3A3-0645-9FC5-6F24350EFD6E}" srcOrd="0" destOrd="0" presId="urn:microsoft.com/office/officeart/2005/8/layout/hierarchy5"/>
    <dgm:cxn modelId="{70EB715C-E721-7A43-BE47-2FE05FE1489C}" type="presOf" srcId="{9773B506-7E3B-3F46-8B52-FE6771BF6903}" destId="{4AEC4D9E-AB26-034C-B1AE-706184F6BDD9}" srcOrd="1" destOrd="0" presId="urn:microsoft.com/office/officeart/2005/8/layout/hierarchy5"/>
    <dgm:cxn modelId="{DD17DE5C-95FF-694E-AA17-6FDCBE48EB45}" srcId="{BB2F808E-2262-DB4F-99F8-F70F8FBBB370}" destId="{D58D0AF5-D9E6-5A43-BE46-94B9EC0BC818}" srcOrd="0" destOrd="0" parTransId="{D2CFFAC3-A15B-9A4F-8065-E7B6AAA3D237}" sibTransId="{F3BEC110-5796-E142-94A5-5EC72D8A8904}"/>
    <dgm:cxn modelId="{E3D10961-65E5-FF42-B23A-7A7E8EBDD21E}" type="presOf" srcId="{160944FE-AA9A-B542-B856-30F55703EA00}" destId="{D5F59B47-BBC7-A541-ADE2-DFB3E369261F}" srcOrd="0" destOrd="0" presId="urn:microsoft.com/office/officeart/2005/8/layout/hierarchy5"/>
    <dgm:cxn modelId="{E27A5561-A448-4C46-B1BD-CD5B5BAAD1A8}" type="presOf" srcId="{4CB44B19-FF16-F846-BAC6-25E02C2D7BCF}" destId="{41A1F74B-C7C8-A240-9B53-C04F8F1EB782}" srcOrd="0" destOrd="0" presId="urn:microsoft.com/office/officeart/2005/8/layout/hierarchy5"/>
    <dgm:cxn modelId="{19DE9069-C634-8A4D-A3CD-E4A305F30C4D}" type="presOf" srcId="{55610BF8-A17D-BF40-8E3A-1DA5701918BE}" destId="{CB9FCD81-70BD-3D4B-8317-8B844387B534}" srcOrd="0" destOrd="0" presId="urn:microsoft.com/office/officeart/2005/8/layout/hierarchy5"/>
    <dgm:cxn modelId="{CA25127B-E8B5-C249-B857-9D30BB3343DF}" type="presOf" srcId="{9601BFFC-91E5-5C4D-8BD1-DDC55B166E94}" destId="{AF43EDFC-E3AC-7340-83F6-44D90170542B}" srcOrd="1" destOrd="0" presId="urn:microsoft.com/office/officeart/2005/8/layout/hierarchy5"/>
    <dgm:cxn modelId="{5350177D-2C4A-E444-8686-BF489AD2674B}" srcId="{DAF38CBF-F98A-ED4E-ADBE-2B52273B7BA2}" destId="{C49415B0-E5E1-9144-BC5A-F7D98E899AE0}" srcOrd="4" destOrd="0" parTransId="{32F4026A-1A2B-404D-97D9-92232980322D}" sibTransId="{6FA96A97-4247-D34C-9589-37F6916C2E64}"/>
    <dgm:cxn modelId="{1EE9B180-B31B-0749-9EE5-71DA9631990F}" type="presOf" srcId="{1B736A0A-79E3-9F4A-A842-C59EFD8AEEB9}" destId="{B1A35210-9DB5-BF46-B184-AF693C1CBC4B}" srcOrd="0" destOrd="0" presId="urn:microsoft.com/office/officeart/2005/8/layout/hierarchy5"/>
    <dgm:cxn modelId="{5EB7D184-E0E8-6143-8A3E-01C9685E10CB}" type="presOf" srcId="{D2CFFAC3-A15B-9A4F-8065-E7B6AAA3D237}" destId="{BCAE8938-9A8D-C743-802D-999EF30EF253}" srcOrd="0" destOrd="0" presId="urn:microsoft.com/office/officeart/2005/8/layout/hierarchy5"/>
    <dgm:cxn modelId="{372AF684-B95E-AE4C-BF2B-CCBBE4FAAC97}" type="presOf" srcId="{BB2F808E-2262-DB4F-99F8-F70F8FBBB370}" destId="{B3454A2E-FB57-3C4A-B21C-855153D2887D}" srcOrd="0" destOrd="0" presId="urn:microsoft.com/office/officeart/2005/8/layout/hierarchy5"/>
    <dgm:cxn modelId="{6E5C938A-4BAC-2641-BA54-7ED7BBCA39BE}" type="presOf" srcId="{D58D0AF5-D9E6-5A43-BE46-94B9EC0BC818}" destId="{641E4FF6-9BA8-2242-A496-87E7C30911F2}" srcOrd="0" destOrd="0" presId="urn:microsoft.com/office/officeart/2005/8/layout/hierarchy5"/>
    <dgm:cxn modelId="{A9E9838B-10A8-0748-A498-F35C8AC00360}" type="presOf" srcId="{8C50D6A8-914E-8F4A-A75F-8CA715F62E82}" destId="{7D759AD7-708C-0D40-85F9-120CBA7D65CA}" srcOrd="1" destOrd="0" presId="urn:microsoft.com/office/officeart/2005/8/layout/hierarchy5"/>
    <dgm:cxn modelId="{053F0494-C2CD-6741-8FA9-6BA0D6609B8B}" srcId="{55610BF8-A17D-BF40-8E3A-1DA5701918BE}" destId="{A602215F-F2B6-D144-B958-1F341B64FDA9}" srcOrd="1" destOrd="0" parTransId="{9601BFFC-91E5-5C4D-8BD1-DDC55B166E94}" sibTransId="{A528BC1D-4E75-2447-811A-89DD14364B6B}"/>
    <dgm:cxn modelId="{310C9BA4-EA2E-C143-B6C6-53028CCB0D4D}" type="presOf" srcId="{9601BFFC-91E5-5C4D-8BD1-DDC55B166E94}" destId="{C6B8A1A1-AFE9-7B49-983F-AC2A2EEF9A00}" srcOrd="0" destOrd="0" presId="urn:microsoft.com/office/officeart/2005/8/layout/hierarchy5"/>
    <dgm:cxn modelId="{0F21D0A4-946B-D046-91A2-03B14343BBD2}" srcId="{A36E9F61-D941-7741-BC41-1942D2AE9820}" destId="{5CBC7E31-5AB2-2E4B-AC6A-888E5CB008D4}" srcOrd="1" destOrd="0" parTransId="{54034648-2E37-A74A-9D7A-06E75DEC5013}" sibTransId="{F32E35D3-A53F-864E-98E3-A550358D3682}"/>
    <dgm:cxn modelId="{F01903A5-D965-0E4C-8AF2-F54809FDA9E9}" srcId="{55610BF8-A17D-BF40-8E3A-1DA5701918BE}" destId="{7F065806-B94B-7043-BC8D-030AC39B7AF8}" srcOrd="0" destOrd="0" parTransId="{60ACEBD0-5364-7041-9D91-B154FFF96E3B}" sibTransId="{A32CA6C0-3EB6-DB4C-A51D-21800D1E49E0}"/>
    <dgm:cxn modelId="{D036E0AF-6C4A-5847-A9AD-8DDEB04DB72B}" type="presOf" srcId="{DAF38CBF-F98A-ED4E-ADBE-2B52273B7BA2}" destId="{28A68D7C-D4F5-404B-A686-DB63C016C793}" srcOrd="0" destOrd="0" presId="urn:microsoft.com/office/officeart/2005/8/layout/hierarchy5"/>
    <dgm:cxn modelId="{87F0CBB1-226E-114D-9A4B-47564DE974BC}" type="presOf" srcId="{C49415B0-E5E1-9144-BC5A-F7D98E899AE0}" destId="{A6579D53-1723-3C44-96C8-2A50A09AB001}" srcOrd="1" destOrd="0" presId="urn:microsoft.com/office/officeart/2005/8/layout/hierarchy5"/>
    <dgm:cxn modelId="{A07790B2-1369-B84D-BD96-2F0CCCCAC278}" srcId="{B60AD1C6-7F0F-2641-9889-B4592FB98B00}" destId="{A36E9F61-D941-7741-BC41-1942D2AE9820}" srcOrd="0" destOrd="0" parTransId="{9773B506-7E3B-3F46-8B52-FE6771BF6903}" sibTransId="{A81F621D-E362-0249-B4E2-5045746FD9FB}"/>
    <dgm:cxn modelId="{C9F704B4-C7C5-1C4C-91CC-5AC09A09CA34}" type="presOf" srcId="{A7CA201C-3252-194F-AEE8-CCB9501F054A}" destId="{0089A8A6-4FA7-C14D-86E2-A0747D6167BB}" srcOrd="0" destOrd="0" presId="urn:microsoft.com/office/officeart/2005/8/layout/hierarchy5"/>
    <dgm:cxn modelId="{40DAA4B6-F582-D34D-B1CC-9A85D3ACE8A6}" srcId="{DAF38CBF-F98A-ED4E-ADBE-2B52273B7BA2}" destId="{A7CA201C-3252-194F-AEE8-CCB9501F054A}" srcOrd="1" destOrd="0" parTransId="{A710990D-7EC4-8F4B-8DDA-6B98F7923AD3}" sibTransId="{CCD69206-610F-D84B-B036-B03C829F16EF}"/>
    <dgm:cxn modelId="{FDDAA7BE-E129-0D4D-8924-18D6ABB0BCF4}" type="presOf" srcId="{54034648-2E37-A74A-9D7A-06E75DEC5013}" destId="{BF73A349-454F-7F4F-887E-8E7B7C23D6DB}" srcOrd="1" destOrd="0" presId="urn:microsoft.com/office/officeart/2005/8/layout/hierarchy5"/>
    <dgm:cxn modelId="{9370E3CB-5691-5F46-B2A4-949C6B4CD920}" type="presOf" srcId="{4CB44B19-FF16-F846-BAC6-25E02C2D7BCF}" destId="{A6AD41CE-23D3-9B4A-B4D6-DCE4F3EF46FC}" srcOrd="1" destOrd="0" presId="urn:microsoft.com/office/officeart/2005/8/layout/hierarchy5"/>
    <dgm:cxn modelId="{6B1E42CC-49A9-0A45-987E-4DDD9A6507AD}" type="presOf" srcId="{A7CA201C-3252-194F-AEE8-CCB9501F054A}" destId="{C7AC709A-972C-C444-9CA0-C5B324FE2192}" srcOrd="1" destOrd="0" presId="urn:microsoft.com/office/officeart/2005/8/layout/hierarchy5"/>
    <dgm:cxn modelId="{C102FCCD-57AB-0D45-9C4F-0D24F6B914E6}" srcId="{A36E9F61-D941-7741-BC41-1942D2AE9820}" destId="{BB2F808E-2262-DB4F-99F8-F70F8FBBB370}" srcOrd="0" destOrd="0" parTransId="{8C50D6A8-914E-8F4A-A75F-8CA715F62E82}" sibTransId="{CAE10285-5109-E847-A279-CBF9114D5C05}"/>
    <dgm:cxn modelId="{249763D4-F7CC-1942-BEF4-2D179E015D0F}" srcId="{DAF38CBF-F98A-ED4E-ADBE-2B52273B7BA2}" destId="{2A434774-11AB-A04B-966C-47FE3B8BEB12}" srcOrd="5" destOrd="0" parTransId="{2CE85FC2-DD01-0C4E-BADB-40C3CCFC2D33}" sibTransId="{01696DD6-D3D6-9E44-92C8-FC8E8A9CAFD0}"/>
    <dgm:cxn modelId="{478D6BD8-80D3-D847-B462-5C842637018C}" type="presOf" srcId="{D2CFFAC3-A15B-9A4F-8065-E7B6AAA3D237}" destId="{F8B2ACDE-D209-3B46-AAFF-7F9B07F8F003}" srcOrd="1" destOrd="0" presId="urn:microsoft.com/office/officeart/2005/8/layout/hierarchy5"/>
    <dgm:cxn modelId="{A2CE0ADD-DA85-1545-8A98-F19B8445E112}" srcId="{DAF38CBF-F98A-ED4E-ADBE-2B52273B7BA2}" destId="{160944FE-AA9A-B542-B856-30F55703EA00}" srcOrd="3" destOrd="0" parTransId="{3A288FD7-489D-6E49-A3BC-85066AA294E0}" sibTransId="{AEAFC1DC-256E-F04C-AE8D-AAF08E159A4B}"/>
    <dgm:cxn modelId="{7E90AEDF-83CE-C945-A313-DBBB3E1B3753}" srcId="{5CBC7E31-5AB2-2E4B-AC6A-888E5CB008D4}" destId="{78600C2C-2F65-5C4D-8C98-3733DA426DCB}" srcOrd="0" destOrd="0" parTransId="{1B736A0A-79E3-9F4A-A842-C59EFD8AEEB9}" sibTransId="{D28B9B48-E61B-924A-B0A0-F5DA53BF6842}"/>
    <dgm:cxn modelId="{66B644E0-D302-6342-9706-26ECEA6B703C}" srcId="{B60AD1C6-7F0F-2641-9889-B4592FB98B00}" destId="{55610BF8-A17D-BF40-8E3A-1DA5701918BE}" srcOrd="1" destOrd="0" parTransId="{786D3F5C-3314-F64A-8F30-EDCD66721527}" sibTransId="{8CC037AE-D5EF-E647-BA8C-4B560773FE18}"/>
    <dgm:cxn modelId="{B51650E1-2503-254A-A08C-9DEC15026E33}" type="presOf" srcId="{60ACEBD0-5364-7041-9D91-B154FFF96E3B}" destId="{06A91C20-8CA9-BE46-84DE-9726E9538B66}" srcOrd="0" destOrd="0" presId="urn:microsoft.com/office/officeart/2005/8/layout/hierarchy5"/>
    <dgm:cxn modelId="{2CFD1CE4-7EB7-8A41-93A2-435A587910A0}" type="presOf" srcId="{A602215F-F2B6-D144-B958-1F341B64FDA9}" destId="{CEC71608-93B2-E04D-ABDA-E64B931B202B}" srcOrd="0" destOrd="0" presId="urn:microsoft.com/office/officeart/2005/8/layout/hierarchy5"/>
    <dgm:cxn modelId="{28868DF3-F4D2-894F-8DF8-4C95E2C85AF4}" type="presOf" srcId="{5CBC7E31-5AB2-2E4B-AC6A-888E5CB008D4}" destId="{3CBE9DF6-DB14-B941-8745-954326D456A3}" srcOrd="0" destOrd="0" presId="urn:microsoft.com/office/officeart/2005/8/layout/hierarchy5"/>
    <dgm:cxn modelId="{ACB8E3F6-35B3-0E42-85AF-5A05E7FC0E1E}" type="presOf" srcId="{786D3F5C-3314-F64A-8F30-EDCD66721527}" destId="{622BD402-00FB-A34B-8286-DB6D76387E52}" srcOrd="0" destOrd="0" presId="urn:microsoft.com/office/officeart/2005/8/layout/hierarchy5"/>
    <dgm:cxn modelId="{68F2F0F7-A472-2C4F-B48B-102A4023DD65}" type="presOf" srcId="{A36E9F61-D941-7741-BC41-1942D2AE9820}" destId="{97E1A36F-BD15-2043-81D1-400709D569E4}" srcOrd="0" destOrd="0" presId="urn:microsoft.com/office/officeart/2005/8/layout/hierarchy5"/>
    <dgm:cxn modelId="{90C726FB-4C05-4F43-AD46-12531AE424F3}" type="presParOf" srcId="{28A68D7C-D4F5-404B-A686-DB63C016C793}" destId="{D9F63F5A-60B1-D348-BC41-40FB656392A2}" srcOrd="0" destOrd="0" presId="urn:microsoft.com/office/officeart/2005/8/layout/hierarchy5"/>
    <dgm:cxn modelId="{52184B1D-2AD1-2240-A1A4-BF29A54594FF}" type="presParOf" srcId="{D9F63F5A-60B1-D348-BC41-40FB656392A2}" destId="{03C7C77D-581C-6244-A8E1-FD1F671612C8}" srcOrd="0" destOrd="0" presId="urn:microsoft.com/office/officeart/2005/8/layout/hierarchy5"/>
    <dgm:cxn modelId="{EE670338-F35B-1547-B1D8-44F6D89A9CDD}" type="presParOf" srcId="{D9F63F5A-60B1-D348-BC41-40FB656392A2}" destId="{C2B75D4A-E591-F148-8142-C1E270617A8C}" srcOrd="1" destOrd="0" presId="urn:microsoft.com/office/officeart/2005/8/layout/hierarchy5"/>
    <dgm:cxn modelId="{A167966E-93BE-3F48-A09B-920D00E3BD19}" type="presParOf" srcId="{C2B75D4A-E591-F148-8142-C1E270617A8C}" destId="{B5497DE8-DF41-F84F-BDA8-F0EB1D23F6A7}" srcOrd="0" destOrd="0" presId="urn:microsoft.com/office/officeart/2005/8/layout/hierarchy5"/>
    <dgm:cxn modelId="{0371D9DC-6FE8-814C-B630-DDD53E6E4F0C}" type="presParOf" srcId="{B5497DE8-DF41-F84F-BDA8-F0EB1D23F6A7}" destId="{DB0DC519-D0D4-0F41-99BE-DAB2863546E4}" srcOrd="0" destOrd="0" presId="urn:microsoft.com/office/officeart/2005/8/layout/hierarchy5"/>
    <dgm:cxn modelId="{74C7383A-A485-CE45-B02E-8F4B95A13461}" type="presParOf" srcId="{B5497DE8-DF41-F84F-BDA8-F0EB1D23F6A7}" destId="{FED27FBA-1989-7C40-ACA2-91453637C72D}" srcOrd="1" destOrd="0" presId="urn:microsoft.com/office/officeart/2005/8/layout/hierarchy5"/>
    <dgm:cxn modelId="{3BC84D8F-EA2C-8847-86F5-67C66DCDE22B}" type="presParOf" srcId="{FED27FBA-1989-7C40-ACA2-91453637C72D}" destId="{9CEED15E-C3A3-0645-9FC5-6F24350EFD6E}" srcOrd="0" destOrd="0" presId="urn:microsoft.com/office/officeart/2005/8/layout/hierarchy5"/>
    <dgm:cxn modelId="{0FDD4C26-CBD2-EB4C-9AFA-D7D1DD1C3DF5}" type="presParOf" srcId="{9CEED15E-C3A3-0645-9FC5-6F24350EFD6E}" destId="{4AEC4D9E-AB26-034C-B1AE-706184F6BDD9}" srcOrd="0" destOrd="0" presId="urn:microsoft.com/office/officeart/2005/8/layout/hierarchy5"/>
    <dgm:cxn modelId="{AB0FB4A9-106E-6A48-9F5B-C503A52EDCFF}" type="presParOf" srcId="{FED27FBA-1989-7C40-ACA2-91453637C72D}" destId="{EB479EA6-4A69-CA45-9C3C-0CBBB62D0CCC}" srcOrd="1" destOrd="0" presId="urn:microsoft.com/office/officeart/2005/8/layout/hierarchy5"/>
    <dgm:cxn modelId="{4C647FCE-541B-9546-963C-3C3C3724D481}" type="presParOf" srcId="{EB479EA6-4A69-CA45-9C3C-0CBBB62D0CCC}" destId="{97E1A36F-BD15-2043-81D1-400709D569E4}" srcOrd="0" destOrd="0" presId="urn:microsoft.com/office/officeart/2005/8/layout/hierarchy5"/>
    <dgm:cxn modelId="{32BBD30D-5B60-AA4B-A1A3-1BB4B3EFA561}" type="presParOf" srcId="{EB479EA6-4A69-CA45-9C3C-0CBBB62D0CCC}" destId="{15E9CB49-BDCD-1840-B43B-1C6098D4182F}" srcOrd="1" destOrd="0" presId="urn:microsoft.com/office/officeart/2005/8/layout/hierarchy5"/>
    <dgm:cxn modelId="{CFA13A26-68BB-EB40-A1CB-9CA5D3B1FAA9}" type="presParOf" srcId="{15E9CB49-BDCD-1840-B43B-1C6098D4182F}" destId="{6E3E5029-811B-3D41-B052-EF73564BC1AE}" srcOrd="0" destOrd="0" presId="urn:microsoft.com/office/officeart/2005/8/layout/hierarchy5"/>
    <dgm:cxn modelId="{C22473B9-91DB-FB42-A8DB-B1C575EA0BCB}" type="presParOf" srcId="{6E3E5029-811B-3D41-B052-EF73564BC1AE}" destId="{7D759AD7-708C-0D40-85F9-120CBA7D65CA}" srcOrd="0" destOrd="0" presId="urn:microsoft.com/office/officeart/2005/8/layout/hierarchy5"/>
    <dgm:cxn modelId="{85607393-BD00-1C4C-8F1A-9EEE0B8A123C}" type="presParOf" srcId="{15E9CB49-BDCD-1840-B43B-1C6098D4182F}" destId="{FC372D5A-77DC-4C44-8454-8A2089D244AC}" srcOrd="1" destOrd="0" presId="urn:microsoft.com/office/officeart/2005/8/layout/hierarchy5"/>
    <dgm:cxn modelId="{14282AB7-4F31-AE43-B86E-F3E98E51A10C}" type="presParOf" srcId="{FC372D5A-77DC-4C44-8454-8A2089D244AC}" destId="{B3454A2E-FB57-3C4A-B21C-855153D2887D}" srcOrd="0" destOrd="0" presId="urn:microsoft.com/office/officeart/2005/8/layout/hierarchy5"/>
    <dgm:cxn modelId="{CD7B60BE-77D5-3F42-96F7-2AE8BA711AF9}" type="presParOf" srcId="{FC372D5A-77DC-4C44-8454-8A2089D244AC}" destId="{95C0DAA5-D99B-2248-A1FD-95322B3A5BE1}" srcOrd="1" destOrd="0" presId="urn:microsoft.com/office/officeart/2005/8/layout/hierarchy5"/>
    <dgm:cxn modelId="{8098896D-F420-E245-B28B-94FE98F09239}" type="presParOf" srcId="{95C0DAA5-D99B-2248-A1FD-95322B3A5BE1}" destId="{BCAE8938-9A8D-C743-802D-999EF30EF253}" srcOrd="0" destOrd="0" presId="urn:microsoft.com/office/officeart/2005/8/layout/hierarchy5"/>
    <dgm:cxn modelId="{40D7036C-A240-1A47-A28A-148BB325A010}" type="presParOf" srcId="{BCAE8938-9A8D-C743-802D-999EF30EF253}" destId="{F8B2ACDE-D209-3B46-AAFF-7F9B07F8F003}" srcOrd="0" destOrd="0" presId="urn:microsoft.com/office/officeart/2005/8/layout/hierarchy5"/>
    <dgm:cxn modelId="{9C4B2D26-090C-ED45-9D7D-7C624FFD9856}" type="presParOf" srcId="{95C0DAA5-D99B-2248-A1FD-95322B3A5BE1}" destId="{283C9680-2910-CF42-A0B5-F6E627220289}" srcOrd="1" destOrd="0" presId="urn:microsoft.com/office/officeart/2005/8/layout/hierarchy5"/>
    <dgm:cxn modelId="{9AB89CC0-C350-C043-AA9A-4379BF5FE9CF}" type="presParOf" srcId="{283C9680-2910-CF42-A0B5-F6E627220289}" destId="{641E4FF6-9BA8-2242-A496-87E7C30911F2}" srcOrd="0" destOrd="0" presId="urn:microsoft.com/office/officeart/2005/8/layout/hierarchy5"/>
    <dgm:cxn modelId="{3FF6E4FB-AA23-0544-8C76-939F2BAC2DB0}" type="presParOf" srcId="{283C9680-2910-CF42-A0B5-F6E627220289}" destId="{4C93AEC3-4872-7045-9037-3B9A59864B27}" srcOrd="1" destOrd="0" presId="urn:microsoft.com/office/officeart/2005/8/layout/hierarchy5"/>
    <dgm:cxn modelId="{4CF0E248-0033-0740-9814-1EFB5C28386D}" type="presParOf" srcId="{15E9CB49-BDCD-1840-B43B-1C6098D4182F}" destId="{E049809F-EF37-294E-9E9C-7CCB17F421DC}" srcOrd="2" destOrd="0" presId="urn:microsoft.com/office/officeart/2005/8/layout/hierarchy5"/>
    <dgm:cxn modelId="{A4866CCA-97EB-9140-B562-A45CF72EA35B}" type="presParOf" srcId="{E049809F-EF37-294E-9E9C-7CCB17F421DC}" destId="{BF73A349-454F-7F4F-887E-8E7B7C23D6DB}" srcOrd="0" destOrd="0" presId="urn:microsoft.com/office/officeart/2005/8/layout/hierarchy5"/>
    <dgm:cxn modelId="{0117C20F-B36D-3446-A30D-83957E9D8194}" type="presParOf" srcId="{15E9CB49-BDCD-1840-B43B-1C6098D4182F}" destId="{ED18251B-793D-E84C-8A28-8935D1306F1A}" srcOrd="3" destOrd="0" presId="urn:microsoft.com/office/officeart/2005/8/layout/hierarchy5"/>
    <dgm:cxn modelId="{ED5E54C4-5C75-BB42-9D59-50BE4DCB5F47}" type="presParOf" srcId="{ED18251B-793D-E84C-8A28-8935D1306F1A}" destId="{3CBE9DF6-DB14-B941-8745-954326D456A3}" srcOrd="0" destOrd="0" presId="urn:microsoft.com/office/officeart/2005/8/layout/hierarchy5"/>
    <dgm:cxn modelId="{763CD27F-F58E-3740-B796-55353645AA9A}" type="presParOf" srcId="{ED18251B-793D-E84C-8A28-8935D1306F1A}" destId="{2B46F87E-3B32-8848-808B-01508B501875}" srcOrd="1" destOrd="0" presId="urn:microsoft.com/office/officeart/2005/8/layout/hierarchy5"/>
    <dgm:cxn modelId="{AC1315C0-523A-424C-8054-F3C222FE6C91}" type="presParOf" srcId="{2B46F87E-3B32-8848-808B-01508B501875}" destId="{B1A35210-9DB5-BF46-B184-AF693C1CBC4B}" srcOrd="0" destOrd="0" presId="urn:microsoft.com/office/officeart/2005/8/layout/hierarchy5"/>
    <dgm:cxn modelId="{5C48CB29-AD3F-9741-9668-782D085469D1}" type="presParOf" srcId="{B1A35210-9DB5-BF46-B184-AF693C1CBC4B}" destId="{705727FD-BEA6-3F4E-9020-122F8A5F5460}" srcOrd="0" destOrd="0" presId="urn:microsoft.com/office/officeart/2005/8/layout/hierarchy5"/>
    <dgm:cxn modelId="{040B90E3-A586-784C-8EAB-15DBC4FEDCB9}" type="presParOf" srcId="{2B46F87E-3B32-8848-808B-01508B501875}" destId="{4C5DAD64-6BDB-5D4C-A0C3-48C948E61447}" srcOrd="1" destOrd="0" presId="urn:microsoft.com/office/officeart/2005/8/layout/hierarchy5"/>
    <dgm:cxn modelId="{1185EF07-8BA1-3F49-B75F-1C9717B10F6E}" type="presParOf" srcId="{4C5DAD64-6BDB-5D4C-A0C3-48C948E61447}" destId="{4ADA7C16-139B-734B-8748-D73EB6DB9B26}" srcOrd="0" destOrd="0" presId="urn:microsoft.com/office/officeart/2005/8/layout/hierarchy5"/>
    <dgm:cxn modelId="{855AC642-DD31-364D-BC59-2CD77BB5451D}" type="presParOf" srcId="{4C5DAD64-6BDB-5D4C-A0C3-48C948E61447}" destId="{1215ED6C-88F4-8949-A1B3-AF366AFEF723}" srcOrd="1" destOrd="0" presId="urn:microsoft.com/office/officeart/2005/8/layout/hierarchy5"/>
    <dgm:cxn modelId="{FD7F67E5-054A-3543-8DAB-6799D9439E3A}" type="presParOf" srcId="{FED27FBA-1989-7C40-ACA2-91453637C72D}" destId="{622BD402-00FB-A34B-8286-DB6D76387E52}" srcOrd="2" destOrd="0" presId="urn:microsoft.com/office/officeart/2005/8/layout/hierarchy5"/>
    <dgm:cxn modelId="{C4EA1FAC-125A-4F44-980A-8AEAB11348A3}" type="presParOf" srcId="{622BD402-00FB-A34B-8286-DB6D76387E52}" destId="{7B0911EF-835D-7D4D-BE5B-21AAB7B171E6}" srcOrd="0" destOrd="0" presId="urn:microsoft.com/office/officeart/2005/8/layout/hierarchy5"/>
    <dgm:cxn modelId="{025B553A-BAE6-8A4D-A5B9-D067ACA32A8B}" type="presParOf" srcId="{FED27FBA-1989-7C40-ACA2-91453637C72D}" destId="{E26F29FB-B70E-6B45-9EFF-50CFB6A4E434}" srcOrd="3" destOrd="0" presId="urn:microsoft.com/office/officeart/2005/8/layout/hierarchy5"/>
    <dgm:cxn modelId="{FFEF6BDA-AFE2-0F44-AB6F-04C3FF9EE972}" type="presParOf" srcId="{E26F29FB-B70E-6B45-9EFF-50CFB6A4E434}" destId="{CB9FCD81-70BD-3D4B-8317-8B844387B534}" srcOrd="0" destOrd="0" presId="urn:microsoft.com/office/officeart/2005/8/layout/hierarchy5"/>
    <dgm:cxn modelId="{D88DBDE3-B00A-0549-A7F0-5C57A6873256}" type="presParOf" srcId="{E26F29FB-B70E-6B45-9EFF-50CFB6A4E434}" destId="{19A2FB72-E1C9-A84A-B1A2-FD8183318A22}" srcOrd="1" destOrd="0" presId="urn:microsoft.com/office/officeart/2005/8/layout/hierarchy5"/>
    <dgm:cxn modelId="{CC0F2281-494D-BA48-9320-7E00ADFC3617}" type="presParOf" srcId="{19A2FB72-E1C9-A84A-B1A2-FD8183318A22}" destId="{06A91C20-8CA9-BE46-84DE-9726E9538B66}" srcOrd="0" destOrd="0" presId="urn:microsoft.com/office/officeart/2005/8/layout/hierarchy5"/>
    <dgm:cxn modelId="{5B8EDCF1-2EB4-8342-B653-56C427C8CFA7}" type="presParOf" srcId="{06A91C20-8CA9-BE46-84DE-9726E9538B66}" destId="{A63E85FC-C16E-8340-89D9-4EEE13D5026D}" srcOrd="0" destOrd="0" presId="urn:microsoft.com/office/officeart/2005/8/layout/hierarchy5"/>
    <dgm:cxn modelId="{6A66B388-034B-AE41-89CF-6581F0BF83B3}" type="presParOf" srcId="{19A2FB72-E1C9-A84A-B1A2-FD8183318A22}" destId="{3360026A-BBA7-F041-AA1E-FBDF1EC6DDB0}" srcOrd="1" destOrd="0" presId="urn:microsoft.com/office/officeart/2005/8/layout/hierarchy5"/>
    <dgm:cxn modelId="{420CAA5A-12CF-594F-A819-93AD6FD9D3C9}" type="presParOf" srcId="{3360026A-BBA7-F041-AA1E-FBDF1EC6DDB0}" destId="{D5899303-648B-F143-A4C6-4747FF12BEE6}" srcOrd="0" destOrd="0" presId="urn:microsoft.com/office/officeart/2005/8/layout/hierarchy5"/>
    <dgm:cxn modelId="{A8B612A6-C724-D94E-A79E-024B4451FB5B}" type="presParOf" srcId="{3360026A-BBA7-F041-AA1E-FBDF1EC6DDB0}" destId="{7598E737-E150-7948-8A75-EBFAB5E270C0}" srcOrd="1" destOrd="0" presId="urn:microsoft.com/office/officeart/2005/8/layout/hierarchy5"/>
    <dgm:cxn modelId="{CF9C7DD5-7404-6C40-B9C9-671350EDB685}" type="presParOf" srcId="{19A2FB72-E1C9-A84A-B1A2-FD8183318A22}" destId="{C6B8A1A1-AFE9-7B49-983F-AC2A2EEF9A00}" srcOrd="2" destOrd="0" presId="urn:microsoft.com/office/officeart/2005/8/layout/hierarchy5"/>
    <dgm:cxn modelId="{423AF505-E3DC-D04A-BC56-E6EF6C8396CE}" type="presParOf" srcId="{C6B8A1A1-AFE9-7B49-983F-AC2A2EEF9A00}" destId="{AF43EDFC-E3AC-7340-83F6-44D90170542B}" srcOrd="0" destOrd="0" presId="urn:microsoft.com/office/officeart/2005/8/layout/hierarchy5"/>
    <dgm:cxn modelId="{3951E213-E48D-AC40-AFAF-6F23004FB2F1}" type="presParOf" srcId="{19A2FB72-E1C9-A84A-B1A2-FD8183318A22}" destId="{10F849BB-5667-DD44-968F-5B2D467AD4F2}" srcOrd="3" destOrd="0" presId="urn:microsoft.com/office/officeart/2005/8/layout/hierarchy5"/>
    <dgm:cxn modelId="{1FCDBBCF-E45E-1040-8622-4769FEB45794}" type="presParOf" srcId="{10F849BB-5667-DD44-968F-5B2D467AD4F2}" destId="{CEC71608-93B2-E04D-ABDA-E64B931B202B}" srcOrd="0" destOrd="0" presId="urn:microsoft.com/office/officeart/2005/8/layout/hierarchy5"/>
    <dgm:cxn modelId="{40765813-34CB-5F4D-89D7-C9FC97D5E381}" type="presParOf" srcId="{10F849BB-5667-DD44-968F-5B2D467AD4F2}" destId="{290D5B2D-5E04-8042-B7C6-201ED3801589}" srcOrd="1" destOrd="0" presId="urn:microsoft.com/office/officeart/2005/8/layout/hierarchy5"/>
    <dgm:cxn modelId="{EBEBA8BF-CCDD-E640-8B82-AFAF7AF81F26}" type="presParOf" srcId="{28A68D7C-D4F5-404B-A686-DB63C016C793}" destId="{C5D21D67-02A8-694C-8349-943A2939558A}" srcOrd="1" destOrd="0" presId="urn:microsoft.com/office/officeart/2005/8/layout/hierarchy5"/>
    <dgm:cxn modelId="{CE083862-ECD4-3445-9B47-A56C5FD4E608}" type="presParOf" srcId="{C5D21D67-02A8-694C-8349-943A2939558A}" destId="{8C13EEC2-58E0-8344-A076-843D3CEDA3BE}" srcOrd="0" destOrd="0" presId="urn:microsoft.com/office/officeart/2005/8/layout/hierarchy5"/>
    <dgm:cxn modelId="{C39B1465-643F-8F48-BF52-0BB7B4CD6751}" type="presParOf" srcId="{8C13EEC2-58E0-8344-A076-843D3CEDA3BE}" destId="{0089A8A6-4FA7-C14D-86E2-A0747D6167BB}" srcOrd="0" destOrd="0" presId="urn:microsoft.com/office/officeart/2005/8/layout/hierarchy5"/>
    <dgm:cxn modelId="{F201F0AF-DECE-9D45-B704-2EDD1F7BA43A}" type="presParOf" srcId="{8C13EEC2-58E0-8344-A076-843D3CEDA3BE}" destId="{C7AC709A-972C-C444-9CA0-C5B324FE2192}" srcOrd="1" destOrd="0" presId="urn:microsoft.com/office/officeart/2005/8/layout/hierarchy5"/>
    <dgm:cxn modelId="{E5247D08-7303-1F43-A4D4-D999E9B091B4}" type="presParOf" srcId="{C5D21D67-02A8-694C-8349-943A2939558A}" destId="{B8CFDD5F-B548-6B43-9284-8E791DA25C19}" srcOrd="1" destOrd="0" presId="urn:microsoft.com/office/officeart/2005/8/layout/hierarchy5"/>
    <dgm:cxn modelId="{93F7CF13-6008-CC46-8022-C2E9FD8CC23D}" type="presParOf" srcId="{B8CFDD5F-B548-6B43-9284-8E791DA25C19}" destId="{96460A2C-20AA-3C44-BB4F-2D45F0609690}" srcOrd="0" destOrd="0" presId="urn:microsoft.com/office/officeart/2005/8/layout/hierarchy5"/>
    <dgm:cxn modelId="{5D4518EA-2164-644C-B8D8-3103A9F00F66}" type="presParOf" srcId="{C5D21D67-02A8-694C-8349-943A2939558A}" destId="{6A98406F-E768-E14D-A6E1-0AE908ACB3E6}" srcOrd="2" destOrd="0" presId="urn:microsoft.com/office/officeart/2005/8/layout/hierarchy5"/>
    <dgm:cxn modelId="{D5C4ADBC-9ED7-FD4E-8CC2-6CC067BC1161}" type="presParOf" srcId="{6A98406F-E768-E14D-A6E1-0AE908ACB3E6}" destId="{41A1F74B-C7C8-A240-9B53-C04F8F1EB782}" srcOrd="0" destOrd="0" presId="urn:microsoft.com/office/officeart/2005/8/layout/hierarchy5"/>
    <dgm:cxn modelId="{395357AF-A528-954F-97D7-9C836F2C9BEC}" type="presParOf" srcId="{6A98406F-E768-E14D-A6E1-0AE908ACB3E6}" destId="{A6AD41CE-23D3-9B4A-B4D6-DCE4F3EF46FC}" srcOrd="1" destOrd="0" presId="urn:microsoft.com/office/officeart/2005/8/layout/hierarchy5"/>
    <dgm:cxn modelId="{95038AAA-B07B-FF4A-A140-BC757115FE27}" type="presParOf" srcId="{C5D21D67-02A8-694C-8349-943A2939558A}" destId="{BB1E427C-05E5-5246-88CC-E5E754CE0584}" srcOrd="3" destOrd="0" presId="urn:microsoft.com/office/officeart/2005/8/layout/hierarchy5"/>
    <dgm:cxn modelId="{C733BFCF-9B87-B14B-A05E-A156E8DBEADA}" type="presParOf" srcId="{BB1E427C-05E5-5246-88CC-E5E754CE0584}" destId="{1F44EF7F-3B48-014B-9AF1-12AFA68E2EBF}" srcOrd="0" destOrd="0" presId="urn:microsoft.com/office/officeart/2005/8/layout/hierarchy5"/>
    <dgm:cxn modelId="{3EF3213F-5BB1-4044-A8DA-059354D33CDA}" type="presParOf" srcId="{C5D21D67-02A8-694C-8349-943A2939558A}" destId="{3A250902-9C81-1B4E-BF6D-939335F5FE5C}" srcOrd="4" destOrd="0" presId="urn:microsoft.com/office/officeart/2005/8/layout/hierarchy5"/>
    <dgm:cxn modelId="{D4EE6E06-5200-EB41-ACA6-B98BBE46FAEB}" type="presParOf" srcId="{3A250902-9C81-1B4E-BF6D-939335F5FE5C}" destId="{D5F59B47-BBC7-A541-ADE2-DFB3E369261F}" srcOrd="0" destOrd="0" presId="urn:microsoft.com/office/officeart/2005/8/layout/hierarchy5"/>
    <dgm:cxn modelId="{A1C75FE3-68ED-6845-9D2F-9DA5E8553B36}" type="presParOf" srcId="{3A250902-9C81-1B4E-BF6D-939335F5FE5C}" destId="{EBDFB153-6AF0-CA40-936C-DD7B1DE01746}" srcOrd="1" destOrd="0" presId="urn:microsoft.com/office/officeart/2005/8/layout/hierarchy5"/>
    <dgm:cxn modelId="{979F6529-B2EA-6F40-BD51-CE0682BE2F4D}" type="presParOf" srcId="{C5D21D67-02A8-694C-8349-943A2939558A}" destId="{84A1E2FD-8924-D141-BC71-047BB8498750}" srcOrd="5" destOrd="0" presId="urn:microsoft.com/office/officeart/2005/8/layout/hierarchy5"/>
    <dgm:cxn modelId="{59574AB2-7F0F-574B-B548-4D91ED4DCE7D}" type="presParOf" srcId="{84A1E2FD-8924-D141-BC71-047BB8498750}" destId="{CC1CB6C3-4D47-5E47-AE27-FC3470EC4415}" srcOrd="0" destOrd="0" presId="urn:microsoft.com/office/officeart/2005/8/layout/hierarchy5"/>
    <dgm:cxn modelId="{03E7692F-3CBB-794A-87E1-65FFBE9FE882}" type="presParOf" srcId="{C5D21D67-02A8-694C-8349-943A2939558A}" destId="{040247F3-0164-9A4E-A467-B319D9409470}" srcOrd="6" destOrd="0" presId="urn:microsoft.com/office/officeart/2005/8/layout/hierarchy5"/>
    <dgm:cxn modelId="{4477F225-AC1C-5244-AF6B-2D189C1965F2}" type="presParOf" srcId="{040247F3-0164-9A4E-A467-B319D9409470}" destId="{F98B3D6B-22E3-3D41-8F2F-1CEC1C52F838}" srcOrd="0" destOrd="0" presId="urn:microsoft.com/office/officeart/2005/8/layout/hierarchy5"/>
    <dgm:cxn modelId="{01164BE2-EFDA-E940-A400-055418B2823C}" type="presParOf" srcId="{040247F3-0164-9A4E-A467-B319D9409470}" destId="{A6579D53-1723-3C44-96C8-2A50A09AB001}" srcOrd="1" destOrd="0" presId="urn:microsoft.com/office/officeart/2005/8/layout/hierarchy5"/>
    <dgm:cxn modelId="{5FB859A4-DE4E-2145-94D1-2F08C4EEFE63}" type="presParOf" srcId="{C5D21D67-02A8-694C-8349-943A2939558A}" destId="{C58D1B30-1912-E64F-91D3-8FC647E32C50}" srcOrd="7" destOrd="0" presId="urn:microsoft.com/office/officeart/2005/8/layout/hierarchy5"/>
    <dgm:cxn modelId="{437CC415-C774-974A-82E7-1CFAF94AEACB}" type="presParOf" srcId="{C58D1B30-1912-E64F-91D3-8FC647E32C50}" destId="{9DAEB0AD-B92A-F440-9E11-60ED0B36136B}" srcOrd="0" destOrd="0" presId="urn:microsoft.com/office/officeart/2005/8/layout/hierarchy5"/>
    <dgm:cxn modelId="{998B8442-3415-5146-8F98-7FE6B14AA50A}" type="presParOf" srcId="{C5D21D67-02A8-694C-8349-943A2939558A}" destId="{FCA64EDD-61CA-734D-9444-A6F7B53EB9A2}" srcOrd="8" destOrd="0" presId="urn:microsoft.com/office/officeart/2005/8/layout/hierarchy5"/>
    <dgm:cxn modelId="{AC242F5A-34FD-1140-AA2B-3DAE71A9A898}" type="presParOf" srcId="{FCA64EDD-61CA-734D-9444-A6F7B53EB9A2}" destId="{F10A1B85-AD79-F948-93D3-C3040E928D8A}" srcOrd="0" destOrd="0" presId="urn:microsoft.com/office/officeart/2005/8/layout/hierarchy5"/>
    <dgm:cxn modelId="{40563CBF-C653-4D40-9AA3-1C1D912EEF21}" type="presParOf" srcId="{FCA64EDD-61CA-734D-9444-A6F7B53EB9A2}" destId="{F6417022-EE9A-8C41-A958-4720B22BFA33}" srcOrd="1" destOrd="0" presId="urn:microsoft.com/office/officeart/2005/8/layout/hierarchy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10A1B85-AD79-F948-93D3-C3040E928D8A}">
      <dsp:nvSpPr>
        <dsp:cNvPr id="0" name=""/>
        <dsp:cNvSpPr/>
      </dsp:nvSpPr>
      <dsp:spPr>
        <a:xfrm>
          <a:off x="12761236" y="0"/>
          <a:ext cx="2673385" cy="83843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pCO</a:t>
          </a:r>
          <a:r>
            <a:rPr lang="en-US" sz="1800" kern="1200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 exposure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Feb. 15 – Apr. 8, 2018</a:t>
          </a:r>
        </a:p>
      </dsp:txBody>
      <dsp:txXfrm>
        <a:off x="12761236" y="0"/>
        <a:ext cx="2673385" cy="2515290"/>
      </dsp:txXfrm>
    </dsp:sp>
    <dsp:sp modelId="{F98B3D6B-22E3-3D41-8F2F-1CEC1C52F838}">
      <dsp:nvSpPr>
        <dsp:cNvPr id="0" name=""/>
        <dsp:cNvSpPr/>
      </dsp:nvSpPr>
      <dsp:spPr>
        <a:xfrm>
          <a:off x="9590851" y="0"/>
          <a:ext cx="2673385" cy="83843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Conditioning, spawning began Apr. 11 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First larvae observed May 11</a:t>
          </a: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800" kern="1200" dirty="0">
            <a:latin typeface="Arial" panose="020B0604020202020204" pitchFamily="34" charset="0"/>
            <a:cs typeface="Arial" panose="020B0604020202020204" pitchFamily="34" charset="0"/>
          </a:endParaRPr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>
              <a:latin typeface="Arial" panose="020B0604020202020204" pitchFamily="34" charset="0"/>
              <a:cs typeface="Arial" panose="020B0604020202020204" pitchFamily="34" charset="0"/>
            </a:rPr>
            <a:t>Last larvae collected Jul. 10, 2017</a:t>
          </a:r>
        </a:p>
      </dsp:txBody>
      <dsp:txXfrm>
        <a:off x="9590851" y="0"/>
        <a:ext cx="2673385" cy="2515290"/>
      </dsp:txXfrm>
    </dsp:sp>
    <dsp:sp modelId="{D5F59B47-BBC7-A541-ADE2-DFB3E369261F}">
      <dsp:nvSpPr>
        <dsp:cNvPr id="0" name=""/>
        <dsp:cNvSpPr/>
      </dsp:nvSpPr>
      <dsp:spPr>
        <a:xfrm>
          <a:off x="6420467" y="0"/>
          <a:ext cx="2673385" cy="83843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rial" panose="020B0604020202020204" pitchFamily="34" charset="0"/>
              <a:cs typeface="Arial" panose="020B0604020202020204" pitchFamily="34" charset="0"/>
            </a:rPr>
            <a:t>pCO</a:t>
          </a:r>
          <a:r>
            <a:rPr lang="en-US" sz="3000" kern="1200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3000" kern="1200" dirty="0">
              <a:latin typeface="Arial" panose="020B0604020202020204" pitchFamily="34" charset="0"/>
              <a:cs typeface="Arial" panose="020B0604020202020204" pitchFamily="34" charset="0"/>
            </a:rPr>
            <a:t> exposure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rial" panose="020B0604020202020204" pitchFamily="34" charset="0"/>
              <a:cs typeface="Arial" panose="020B0604020202020204" pitchFamily="34" charset="0"/>
            </a:rPr>
            <a:t>Feb. 15 – Apr. 8, 2017</a:t>
          </a:r>
        </a:p>
      </dsp:txBody>
      <dsp:txXfrm>
        <a:off x="6420467" y="0"/>
        <a:ext cx="2673385" cy="2515290"/>
      </dsp:txXfrm>
    </dsp:sp>
    <dsp:sp modelId="{41A1F74B-C7C8-A240-9B53-C04F8F1EB782}">
      <dsp:nvSpPr>
        <dsp:cNvPr id="0" name=""/>
        <dsp:cNvSpPr/>
      </dsp:nvSpPr>
      <dsp:spPr>
        <a:xfrm>
          <a:off x="3250082" y="0"/>
          <a:ext cx="2673385" cy="83843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3360" tIns="213360" rIns="213360" bIns="213360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rial" panose="020B0604020202020204" pitchFamily="34" charset="0"/>
              <a:cs typeface="Arial" panose="020B0604020202020204" pitchFamily="34" charset="0"/>
            </a:rPr>
            <a:t>Temperature exposure</a:t>
          </a:r>
        </a:p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 dirty="0">
              <a:latin typeface="Arial" panose="020B0604020202020204" pitchFamily="34" charset="0"/>
              <a:cs typeface="Arial" panose="020B0604020202020204" pitchFamily="34" charset="0"/>
            </a:rPr>
            <a:t>Dec. 6 – Feb. 5, 2017</a:t>
          </a:r>
        </a:p>
      </dsp:txBody>
      <dsp:txXfrm>
        <a:off x="3250082" y="0"/>
        <a:ext cx="2673385" cy="2515290"/>
      </dsp:txXfrm>
    </dsp:sp>
    <dsp:sp modelId="{0089A8A6-4FA7-C14D-86E2-A0747D6167BB}">
      <dsp:nvSpPr>
        <dsp:cNvPr id="0" name=""/>
        <dsp:cNvSpPr/>
      </dsp:nvSpPr>
      <dsp:spPr>
        <a:xfrm>
          <a:off x="79698" y="0"/>
          <a:ext cx="2673385" cy="8384302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84480" tIns="284480" rIns="284480" bIns="284480" numCol="1" spcCol="1270" anchor="ctr" anchorCtr="0">
          <a:noAutofit/>
        </a:bodyPr>
        <a:lstStyle/>
        <a:p>
          <a:pPr marL="0" lvl="0" indent="0" algn="ctr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79698" y="0"/>
        <a:ext cx="2673385" cy="2515290"/>
      </dsp:txXfrm>
    </dsp:sp>
    <dsp:sp modelId="{DB0DC519-D0D4-0F41-99BE-DAB2863546E4}">
      <dsp:nvSpPr>
        <dsp:cNvPr id="0" name=""/>
        <dsp:cNvSpPr/>
      </dsp:nvSpPr>
      <dsp:spPr>
        <a:xfrm>
          <a:off x="0" y="4660861"/>
          <a:ext cx="2484995" cy="124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Cohort</a:t>
          </a:r>
        </a:p>
      </dsp:txBody>
      <dsp:txXfrm>
        <a:off x="36391" y="4697252"/>
        <a:ext cx="2412213" cy="1169715"/>
      </dsp:txXfrm>
    </dsp:sp>
    <dsp:sp modelId="{9CEED15E-C3A3-0645-9FC5-6F24350EFD6E}">
      <dsp:nvSpPr>
        <dsp:cNvPr id="0" name=""/>
        <dsp:cNvSpPr/>
      </dsp:nvSpPr>
      <dsp:spPr>
        <a:xfrm rot="12593934">
          <a:off x="-190757" y="4554336"/>
          <a:ext cx="2866510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2866510" y="13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170835" y="4496011"/>
        <a:ext cx="143325" cy="143325"/>
      </dsp:txXfrm>
    </dsp:sp>
    <dsp:sp modelId="{97E1A36F-BD15-2043-81D1-400709D569E4}">
      <dsp:nvSpPr>
        <dsp:cNvPr id="0" name=""/>
        <dsp:cNvSpPr/>
      </dsp:nvSpPr>
      <dsp:spPr>
        <a:xfrm>
          <a:off x="0" y="3231988"/>
          <a:ext cx="2484995" cy="124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Cold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6</a:t>
          </a:r>
          <a:r>
            <a:rPr lang="en-US" sz="2400" b="0" i="0" u="none" kern="1200" dirty="0"/>
            <a:t>°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C</a:t>
          </a:r>
        </a:p>
      </dsp:txBody>
      <dsp:txXfrm>
        <a:off x="36391" y="3268379"/>
        <a:ext cx="2412213" cy="1169715"/>
      </dsp:txXfrm>
    </dsp:sp>
    <dsp:sp modelId="{6E3E5029-811B-3D41-B052-EF73564BC1AE}">
      <dsp:nvSpPr>
        <dsp:cNvPr id="0" name=""/>
        <dsp:cNvSpPr/>
      </dsp:nvSpPr>
      <dsp:spPr>
        <a:xfrm rot="21023153">
          <a:off x="2456236" y="3497921"/>
          <a:ext cx="4095268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4095268" y="13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401489" y="3408877"/>
        <a:ext cx="204763" cy="204763"/>
      </dsp:txXfrm>
    </dsp:sp>
    <dsp:sp modelId="{B3454A2E-FB57-3C4A-B21C-855153D2887D}">
      <dsp:nvSpPr>
        <dsp:cNvPr id="0" name=""/>
        <dsp:cNvSpPr/>
      </dsp:nvSpPr>
      <dsp:spPr>
        <a:xfrm>
          <a:off x="6522745" y="2548030"/>
          <a:ext cx="2484995" cy="124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High pCO</a:t>
          </a:r>
          <a:r>
            <a:rPr lang="en-US" sz="2400" kern="1200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3045 </a:t>
          </a:r>
          <a:r>
            <a:rPr lang="en-US" sz="2400" b="0" i="0" u="none" kern="1200" dirty="0"/>
            <a:t>µ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atm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6559136" y="2584421"/>
        <a:ext cx="2412213" cy="1169715"/>
      </dsp:txXfrm>
    </dsp:sp>
    <dsp:sp modelId="{BCAE8938-9A8D-C743-802D-999EF30EF253}">
      <dsp:nvSpPr>
        <dsp:cNvPr id="0" name=""/>
        <dsp:cNvSpPr/>
      </dsp:nvSpPr>
      <dsp:spPr>
        <a:xfrm rot="40999">
          <a:off x="9007603" y="3179015"/>
          <a:ext cx="3869463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3869463" y="13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300" kern="1200"/>
        </a:p>
      </dsp:txBody>
      <dsp:txXfrm>
        <a:off x="10845598" y="3095616"/>
        <a:ext cx="193473" cy="193473"/>
      </dsp:txXfrm>
    </dsp:sp>
    <dsp:sp modelId="{641E4FF6-9BA8-2242-A496-87E7C30911F2}">
      <dsp:nvSpPr>
        <dsp:cNvPr id="0" name=""/>
        <dsp:cNvSpPr/>
      </dsp:nvSpPr>
      <dsp:spPr>
        <a:xfrm>
          <a:off x="12876929" y="2594177"/>
          <a:ext cx="2484995" cy="1242497"/>
        </a:xfrm>
        <a:prstGeom prst="roundRect">
          <a:avLst/>
        </a:prstGeom>
        <a:solidFill>
          <a:schemeClr val="accent1">
            <a:hueOff val="0"/>
            <a:satOff val="0"/>
            <a:lum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2937583" y="2654831"/>
        <a:ext cx="2363687" cy="1121189"/>
      </dsp:txXfrm>
    </dsp:sp>
    <dsp:sp modelId="{E049809F-EF37-294E-9E9C-7CCB17F421DC}">
      <dsp:nvSpPr>
        <dsp:cNvPr id="0" name=""/>
        <dsp:cNvSpPr/>
      </dsp:nvSpPr>
      <dsp:spPr>
        <a:xfrm rot="8675607">
          <a:off x="-281924" y="4723111"/>
          <a:ext cx="3048844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3048844" y="13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166276" y="4660227"/>
        <a:ext cx="152442" cy="152442"/>
      </dsp:txXfrm>
    </dsp:sp>
    <dsp:sp modelId="{3CBE9DF6-DB14-B941-8745-954326D456A3}">
      <dsp:nvSpPr>
        <dsp:cNvPr id="0" name=""/>
        <dsp:cNvSpPr/>
      </dsp:nvSpPr>
      <dsp:spPr>
        <a:xfrm>
          <a:off x="0" y="4998410"/>
          <a:ext cx="2484995" cy="124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Ambient pCO</a:t>
          </a:r>
          <a:r>
            <a:rPr lang="en-US" sz="2400" kern="1200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841 </a:t>
          </a:r>
          <a:r>
            <a:rPr lang="en-US" sz="2400" b="0" i="0" u="none" kern="1200" dirty="0"/>
            <a:t>µ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tam</a:t>
          </a:r>
        </a:p>
      </dsp:txBody>
      <dsp:txXfrm>
        <a:off x="36391" y="5034801"/>
        <a:ext cx="2412213" cy="1169715"/>
      </dsp:txXfrm>
    </dsp:sp>
    <dsp:sp modelId="{B1A35210-9DB5-BF46-B184-AF693C1CBC4B}">
      <dsp:nvSpPr>
        <dsp:cNvPr id="0" name=""/>
        <dsp:cNvSpPr/>
      </dsp:nvSpPr>
      <dsp:spPr>
        <a:xfrm>
          <a:off x="2484995" y="5606322"/>
          <a:ext cx="10544328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10544328" y="13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644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700" kern="1200"/>
        </a:p>
      </dsp:txBody>
      <dsp:txXfrm>
        <a:off x="7493551" y="5356051"/>
        <a:ext cx="527216" cy="527216"/>
      </dsp:txXfrm>
    </dsp:sp>
    <dsp:sp modelId="{4ADA7C16-139B-734B-8748-D73EB6DB9B26}">
      <dsp:nvSpPr>
        <dsp:cNvPr id="0" name=""/>
        <dsp:cNvSpPr/>
      </dsp:nvSpPr>
      <dsp:spPr>
        <a:xfrm>
          <a:off x="13029324" y="4998410"/>
          <a:ext cx="2484995" cy="124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3065715" y="5034801"/>
        <a:ext cx="2412213" cy="1169715"/>
      </dsp:txXfrm>
    </dsp:sp>
    <dsp:sp modelId="{622BD402-00FB-A34B-8286-DB6D76387E52}">
      <dsp:nvSpPr>
        <dsp:cNvPr id="0" name=""/>
        <dsp:cNvSpPr/>
      </dsp:nvSpPr>
      <dsp:spPr>
        <a:xfrm rot="9006066">
          <a:off x="-190757" y="5983209"/>
          <a:ext cx="2866510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2866510" y="1333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5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170835" y="5924883"/>
        <a:ext cx="143325" cy="143325"/>
      </dsp:txXfrm>
    </dsp:sp>
    <dsp:sp modelId="{CB9FCD81-70BD-3D4B-8317-8B844387B534}">
      <dsp:nvSpPr>
        <dsp:cNvPr id="0" name=""/>
        <dsp:cNvSpPr/>
      </dsp:nvSpPr>
      <dsp:spPr>
        <a:xfrm>
          <a:off x="0" y="6089733"/>
          <a:ext cx="2484995" cy="124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Warm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10</a:t>
          </a:r>
          <a:r>
            <a:rPr lang="en-US" sz="2400" b="0" i="0" u="none" kern="1200" dirty="0"/>
            <a:t>°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C</a:t>
          </a:r>
        </a:p>
      </dsp:txBody>
      <dsp:txXfrm>
        <a:off x="36391" y="6126124"/>
        <a:ext cx="2412213" cy="1169715"/>
      </dsp:txXfrm>
    </dsp:sp>
    <dsp:sp modelId="{06A91C20-8CA9-BE46-84DE-9726E9538B66}">
      <dsp:nvSpPr>
        <dsp:cNvPr id="0" name=""/>
        <dsp:cNvSpPr/>
      </dsp:nvSpPr>
      <dsp:spPr>
        <a:xfrm rot="10335874">
          <a:off x="-11410" y="6866420"/>
          <a:ext cx="2507816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2507816" y="13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179802" y="6817062"/>
        <a:ext cx="125390" cy="125390"/>
      </dsp:txXfrm>
    </dsp:sp>
    <dsp:sp modelId="{D5899303-648B-F143-A4C6-4747FF12BEE6}">
      <dsp:nvSpPr>
        <dsp:cNvPr id="0" name=""/>
        <dsp:cNvSpPr/>
      </dsp:nvSpPr>
      <dsp:spPr>
        <a:xfrm>
          <a:off x="0" y="6427283"/>
          <a:ext cx="2484995" cy="124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High pCO</a:t>
          </a:r>
          <a:r>
            <a:rPr lang="en-US" sz="2400" kern="1200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</a:t>
          </a:r>
        </a:p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3045 </a:t>
          </a:r>
          <a:r>
            <a:rPr lang="en-US" sz="2400" b="0" i="0" u="none" kern="1200" dirty="0"/>
            <a:t>µ</a:t>
          </a:r>
          <a:r>
            <a:rPr lang="en-US" sz="2400" kern="1200" dirty="0" err="1">
              <a:latin typeface="Arial" panose="020B0604020202020204" pitchFamily="34" charset="0"/>
              <a:cs typeface="Arial" panose="020B0604020202020204" pitchFamily="34" charset="0"/>
            </a:rPr>
            <a:t>atm</a:t>
          </a:r>
          <a:endParaRPr lang="en-US" sz="2400" kern="1200" dirty="0"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6391" y="6463674"/>
        <a:ext cx="2412213" cy="1169715"/>
      </dsp:txXfrm>
    </dsp:sp>
    <dsp:sp modelId="{C6B8A1A1-AFE9-7B49-983F-AC2A2EEF9A00}">
      <dsp:nvSpPr>
        <dsp:cNvPr id="0" name=""/>
        <dsp:cNvSpPr/>
      </dsp:nvSpPr>
      <dsp:spPr>
        <a:xfrm rot="9423222">
          <a:off x="-106766" y="7223680"/>
          <a:ext cx="2698528" cy="26674"/>
        </a:xfrm>
        <a:custGeom>
          <a:avLst/>
          <a:gdLst/>
          <a:ahLst/>
          <a:cxnLst/>
          <a:rect l="0" t="0" r="0" b="0"/>
          <a:pathLst>
            <a:path>
              <a:moveTo>
                <a:pt x="0" y="13337"/>
              </a:moveTo>
              <a:lnTo>
                <a:pt x="2698528" y="13337"/>
              </a:lnTo>
            </a:path>
          </a:pathLst>
        </a:custGeom>
        <a:noFill/>
        <a:ln w="127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177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400" kern="1200">
            <a:latin typeface="Arial" panose="020B0604020202020204" pitchFamily="34" charset="0"/>
            <a:cs typeface="Arial" panose="020B0604020202020204" pitchFamily="34" charset="0"/>
          </a:endParaRPr>
        </a:p>
      </dsp:txBody>
      <dsp:txXfrm rot="10800000">
        <a:off x="1175034" y="7169554"/>
        <a:ext cx="134926" cy="134926"/>
      </dsp:txXfrm>
    </dsp:sp>
    <dsp:sp modelId="{CEC71608-93B2-E04D-ABDA-E64B931B202B}">
      <dsp:nvSpPr>
        <dsp:cNvPr id="0" name=""/>
        <dsp:cNvSpPr/>
      </dsp:nvSpPr>
      <dsp:spPr>
        <a:xfrm>
          <a:off x="0" y="7141804"/>
          <a:ext cx="2484995" cy="124249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5240" tIns="15240" rIns="15240" bIns="152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Ambient pCO</a:t>
          </a:r>
          <a:r>
            <a:rPr lang="en-US" sz="2400" kern="1200" baseline="-25000" dirty="0">
              <a:latin typeface="Arial" panose="020B0604020202020204" pitchFamily="34" charset="0"/>
              <a:cs typeface="Arial" panose="020B0604020202020204" pitchFamily="34" charset="0"/>
            </a:rPr>
            <a:t>2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 841 </a:t>
          </a:r>
          <a:r>
            <a:rPr lang="en-US" sz="2400" b="0" i="0" u="none" kern="1200" dirty="0"/>
            <a:t>µ</a:t>
          </a:r>
          <a:r>
            <a:rPr lang="en-US" sz="2400" kern="1200" dirty="0">
              <a:latin typeface="Arial" panose="020B0604020202020204" pitchFamily="34" charset="0"/>
              <a:cs typeface="Arial" panose="020B0604020202020204" pitchFamily="34" charset="0"/>
            </a:rPr>
            <a:t>tam</a:t>
          </a:r>
        </a:p>
      </dsp:txBody>
      <dsp:txXfrm>
        <a:off x="36391" y="7178195"/>
        <a:ext cx="2412213" cy="116971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5">
  <dgm:title val=""/>
  <dgm:desc val=""/>
  <dgm:catLst>
    <dgm:cat type="hierarchy" pri="6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/>
    <dgm:presOf/>
    <dgm:shape xmlns:r="http://schemas.openxmlformats.org/officeDocument/2006/relationships" r:blip="">
      <dgm:adjLst/>
    </dgm:shape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/>
              <dgm:constr type="t" for="ch" forName="hierFlow" refType="h" fact="0.3"/>
              <dgm:constr type="r" for="ch" forName="hierFlow" refType="w" fact="0.98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 refType="h" fact="0.3"/>
              <dgm:constr type="r" for="ch" forName="hierFlow" refType="w"/>
              <dgm:constr type="b" for="ch" forName="hierFlow" refType="h" fact="0.96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h" for="des" forName="level1Shape" refType="h"/>
              <dgm:constr type="w" for="des" forName="level1Shape" refType="h" refFor="des" refForName="level1Shape" fact="2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w" refFor="des" refForName="level1Shape" op="equ" fact="0.4"/>
              <dgm:constr type="sibSp" for="des" forName="hierChild1" refType="h" refFor="des" refForName="level1Shape" op="equ" fact="0.15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w" refFor="des" refForName="level1Shape" op="equ"/>
              <dgm:constr type="userB" for="des" refType="sp" refFor="des" op="equ"/>
              <dgm:constr type="w" for="des" forName="firstBuf" refType="w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h" for="des" forName="level1Shape" refType="h"/>
          <dgm:constr type="w" for="des" forName="level1Shape" refType="h" refFor="des" refForName="level1Shape" fact="2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w" refFor="des" refForName="level1Shape" op="equ" fact="0.4"/>
          <dgm:constr type="sibSp" for="des" forName="hierChild1" refType="h" refFor="des" refForName="level1Shape" op="equ" fact="0.15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w" refFor="des" refForName="level1Shape" op="equ"/>
          <dgm:constr type="userB" for="des" refType="sp" refFor="des" op="equ"/>
          <dgm:constr type="w" for="des" forName="firstBuf" refType="w" refFor="des" refForName="level1Shape" fact="0.1"/>
        </dgm:constrLst>
      </dgm:else>
    </dgm:choose>
    <dgm:ruleLst/>
    <dgm:layoutNode name="hierFlow">
      <dgm:choose name="Name6">
        <dgm:if name="Name7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  <dgm:param type="fallback" val="2D"/>
          </dgm:alg>
        </dgm:if>
        <dgm:else name="Name8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  <dgm:param type="fallback" val="2D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primFontSz" for="des" ptType="node" op="equ" val="65"/>
        <dgm:constr type="primFontSz" for="des" forName="connTx" op="equ" val="55"/>
        <dgm:constr type="primFontSz" for="des" forName="connTx" refType="primFontSz" refFor="des" refPtType="node" op="lte" fact="0.8"/>
      </dgm:constrLst>
      <dgm:ruleLst/>
      <dgm:choose name="Name9">
        <dgm:if name="Name10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1"/>
      </dgm:choose>
      <dgm:layoutNode name="hierChild1">
        <dgm:varLst>
          <dgm:chPref val="1"/>
          <dgm:animOne val="branch"/>
          <dgm:animLvl val="lvl"/>
        </dgm:varLst>
        <dgm:choose name="Name12">
          <dgm:if name="Name13" func="var" arg="dir" op="equ" val="norm">
            <dgm:alg type="hierChild">
              <dgm:param type="linDir" val="fromT"/>
              <dgm:param type="chAlign" val="l"/>
            </dgm:alg>
          </dgm:if>
          <dgm:else name="Name14">
            <dgm:alg type="hierChild">
              <dgm:param type="linDir" val="fromT"/>
              <dgm:param type="ch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forEach name="Name15" axis="ch" cnt="3">
          <dgm:forEach name="Name16" axis="self" ptType="node">
            <dgm:layoutNode name="Name17">
              <dgm:choose name="Name18">
                <dgm:if name="Name19" func="var" arg="dir" op="equ" val="norm">
                  <dgm:alg type="hierRoot">
                    <dgm:param type="hierAlign" val="lCtrCh"/>
                  </dgm:alg>
                </dgm:if>
                <dgm:else name="Name20">
                  <dgm:alg type="hierRoot">
                    <dgm:param type="hierAlign" val="rCtrCh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tMarg" refType="primFontSz" fact="0.05"/>
                  <dgm:constr type="bMarg" refType="primFontSz" fact="0.05"/>
                  <dgm:constr type="lMarg" refType="primFontSz" fact="0.05"/>
                  <dgm:constr type="rMarg" refType="primFontSz" fact="0.05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21">
                  <dgm:if name="Name22" func="var" arg="dir" op="equ" val="norm">
                    <dgm:alg type="hierChild">
                      <dgm:param type="linDir" val="fromT"/>
                      <dgm:param type="chAlign" val="l"/>
                    </dgm:alg>
                  </dgm:if>
                  <dgm:else name="Name23">
                    <dgm:alg type="hierChild">
                      <dgm:param type="linDir" val="fromT"/>
                      <dgm:param type="ch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24" axis="self" ptType="parTrans" cnt="1">
                    <dgm:layoutNode name="Name25">
                      <dgm:choose name="Name26">
                        <dgm:if name="Name27" func="var" arg="dir" op="equ" val="norm">
                          <dgm:alg type="conn">
                            <dgm:param type="dim" val="1D"/>
                            <dgm:param type="begPts" val="midR"/>
                            <dgm:param type="endPts" val="midL"/>
                            <dgm:param type="endSty" val="noArr"/>
                          </dgm:alg>
                        </dgm:if>
                        <dgm:else name="Name28">
                          <dgm:alg type="conn">
                            <dgm:param type="dim" val="1D"/>
                            <dgm:param type="begPts" val="midL"/>
                            <dgm:param type="endPts" val="midR"/>
                            <dgm:param type="endSty" val="noArr"/>
                          </dgm:alg>
                        </dgm:else>
                      </dgm:choose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5"/>
                        <dgm:constr type="connDist"/>
                        <dgm:constr type="begPad"/>
                        <dgm:constr type="endPad"/>
                        <dgm:constr type="userA" for="ch" refType="connDist"/>
                      </dgm:constrLst>
                      <dgm:ruleLst/>
                      <dgm:layoutNode name="connTx">
                        <dgm:alg type="tx">
                          <dgm:param type="autoTxRot" val="grav"/>
                        </dgm:alg>
                        <dgm:shape xmlns:r="http://schemas.openxmlformats.org/officeDocument/2006/relationships" type="rect" r:blip="" hideGeom="1">
                          <dgm:adjLst/>
                        </dgm:shape>
                        <dgm:presOf axis="self"/>
                        <dgm:constrLst>
                          <dgm:constr type="userA"/>
                          <dgm:constr type="w" refType="userA" fact="0.05"/>
                          <dgm:constr type="h" refType="userA" fact="0.05"/>
                          <dgm:constr type="lMarg" val="1"/>
                          <dgm:constr type="rMarg" val="1"/>
                          <dgm:constr type="tMarg"/>
                          <dgm:constr type="bMarg"/>
                        </dgm:constrLst>
                        <dgm:ruleLst>
                          <dgm:rule type="h" val="NaN" fact="0.25" max="NaN"/>
                          <dgm:rule type="w" val="NaN" fact="0.8" max="NaN"/>
                          <dgm:rule type="primFontSz" val="5" fact="NaN" max="NaN"/>
                        </dgm:ruleLst>
                      </dgm:layoutNode>
                    </dgm:layoutNode>
                  </dgm:forEach>
                  <dgm:forEach name="Name29" axis="self" ptType="node">
                    <dgm:layoutNode name="Name30">
                      <dgm:choose name="Name31">
                        <dgm:if name="Name32" func="var" arg="dir" op="equ" val="norm">
                          <dgm:alg type="hierRoot">
                            <dgm:param type="hierAlign" val="lCtrCh"/>
                          </dgm:alg>
                        </dgm:if>
                        <dgm:else name="Name33">
                          <dgm:alg type="hierRoot">
                            <dgm:param type="hierAlign" val="rCtrCh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tMarg" refType="primFontSz" fact="0.05"/>
                          <dgm:constr type="bMarg" refType="primFontSz" fact="0.05"/>
                          <dgm:constr type="lMarg" refType="primFontSz" fact="0.05"/>
                          <dgm:constr type="rMarg" refType="primFontSz" fact="0.05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34">
                          <dgm:if name="Name35" func="var" arg="dir" op="equ" val="norm">
                            <dgm:alg type="hierChild">
                              <dgm:param type="linDir" val="fromT"/>
                              <dgm:param type="chAlign" val="l"/>
                            </dgm:alg>
                          </dgm:if>
                          <dgm:else name="Name36">
                            <dgm:alg type="hierChild">
                              <dgm:param type="linDir" val="fromT"/>
                              <dgm:param type="chAlign" val="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37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choose name="Name38">
        <dgm:if name="Name39" func="var" arg="dir" op="equ" val="norm">
          <dgm:alg type="lin">
            <dgm:param type="linDir" val="fromL"/>
            <dgm:param type="nodeVertAlign" val="mid"/>
            <dgm:param type="vertAlign" val="mid"/>
            <dgm:param type="nodeHorzAlign" val="l"/>
            <dgm:param type="horzAlign" val="l"/>
          </dgm:alg>
        </dgm:if>
        <dgm:else name="Name40">
          <dgm:alg type="lin">
            <dgm:param type="linDir" val="fromR"/>
            <dgm:param type="nodeVertAlign" val="mid"/>
            <dgm:param type="vertAlign" val="mid"/>
            <dgm:param type="nodeHorzAlign" val="r"/>
            <dgm:param type="horzAlign" val="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rectComp" refType="w"/>
        <dgm:constr type="h" for="ch" forName="rectComp" refType="h"/>
        <dgm:constr type="h" for="des" forName="bgRect" refType="h"/>
        <dgm:constr type="primFontSz" for="des" forName="bgRectTx" op="equ" val="65"/>
      </dgm:constrLst>
      <dgm:ruleLst/>
      <dgm:forEach name="Name41" axis="ch" ptType="node" st="2">
        <dgm:layoutNode name="rectComp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userA"/>
            <dgm:constr type="l" for="ch" forName="bgRect"/>
            <dgm:constr type="t" for="ch" forName="bgRect"/>
            <dgm:constr type="w" for="ch" forName="bgRect" refType="userA" fact="1.2"/>
            <dgm:constr type="l" for="ch" forName="bgRectTx"/>
            <dgm:constr type="t" for="ch" forName="bgRectTx"/>
            <dgm:constr type="h" for="ch" forName="bgRectTx" refType="h" refFor="ch" refForName="bgRect" fact="0.3"/>
            <dgm:constr type="w" for="ch" forName="bgRectTx" refType="w" refFor="ch" refForName="bgRect" op="equ"/>
          </dgm:constrLst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shape xmlns:r="http://schemas.openxmlformats.org/officeDocument/2006/relationships" type="rect" r:blip="" zOrderOff="-999" hideGeom="1">
              <dgm:adjLst/>
            </dgm:shape>
            <dgm:presOf axis="desOrSelf" ptType="node"/>
            <dgm:constrLst/>
            <dgm:ruleLst>
              <dgm:rule type="primFontSz" val="5" fact="NaN" max="NaN"/>
            </dgm:ruleLst>
          </dgm:layoutNode>
        </dgm:layoutNode>
        <dgm:choose name="Name42">
          <dgm:if name="Name43" axis="self" ptType="node" func="revPos" op="gte" val="2">
            <dgm:layoutNode name="spComp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hSp"/>
                <dgm:constr type="t" for="ch" forName="hSp"/>
                <dgm:constr type="w" for="ch" forName="hSp" refType="userB"/>
                <dgm:constr type="wOff" for="ch" forName="hSp" refType="userA" fact="-0.2"/>
              </dgm:constrLst>
              <dgm:ruleLst/>
              <dgm:layoutNode name="h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44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9B42F-3AC8-C141-9F46-B70E7A4B9C4B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25550" y="1143000"/>
            <a:ext cx="4406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CA5B2-5566-414D-8549-FBCB55E9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0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DAF656E-C18E-664D-9C92-1AEF1A4CF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4 male:  NF6-#7</a:t>
            </a:r>
          </a:p>
          <a:p>
            <a:r>
              <a:rPr lang="en-US" dirty="0"/>
              <a:t>Stage 4 herm: NF6-#6</a:t>
            </a:r>
          </a:p>
          <a:p>
            <a:r>
              <a:rPr lang="en-US" dirty="0"/>
              <a:t>Stage 0: SN6-31</a:t>
            </a:r>
          </a:p>
        </p:txBody>
      </p:sp>
    </p:spTree>
    <p:extLst>
      <p:ext uri="{BB962C8B-B14F-4D97-AF65-F5344CB8AC3E}">
        <p14:creationId xmlns:p14="http://schemas.microsoft.com/office/powerpoint/2010/main" val="3031212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63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020" y="1990376"/>
            <a:ext cx="14767560" cy="4234121"/>
          </a:xfrm>
        </p:spPr>
        <p:txBody>
          <a:bodyPr anchor="b"/>
          <a:lstStyle>
            <a:lvl1pPr algn="ctr">
              <a:defRPr sz="10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6387781"/>
            <a:ext cx="13030200" cy="2936295"/>
          </a:xfrm>
        </p:spPr>
        <p:txBody>
          <a:bodyPr/>
          <a:lstStyle>
            <a:lvl1pPr marL="0" indent="0" algn="ctr">
              <a:buNone/>
              <a:defRPr sz="4256"/>
            </a:lvl1pPr>
            <a:lvl2pPr marL="810798" indent="0" algn="ctr">
              <a:buNone/>
              <a:defRPr sz="3547"/>
            </a:lvl2pPr>
            <a:lvl3pPr marL="1621597" indent="0" algn="ctr">
              <a:buNone/>
              <a:defRPr sz="3192"/>
            </a:lvl3pPr>
            <a:lvl4pPr marL="2432395" indent="0" algn="ctr">
              <a:buNone/>
              <a:defRPr sz="2837"/>
            </a:lvl4pPr>
            <a:lvl5pPr marL="3243194" indent="0" algn="ctr">
              <a:buNone/>
              <a:defRPr sz="2837"/>
            </a:lvl5pPr>
            <a:lvl6pPr marL="4053992" indent="0" algn="ctr">
              <a:buNone/>
              <a:defRPr sz="2837"/>
            </a:lvl6pPr>
            <a:lvl7pPr marL="4864791" indent="0" algn="ctr">
              <a:buNone/>
              <a:defRPr sz="2837"/>
            </a:lvl7pPr>
            <a:lvl8pPr marL="5675589" indent="0" algn="ctr">
              <a:buNone/>
              <a:defRPr sz="2837"/>
            </a:lvl8pPr>
            <a:lvl9pPr marL="6486388" indent="0" algn="ctr">
              <a:buNone/>
              <a:defRPr sz="283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6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32983" y="647505"/>
            <a:ext cx="3746183" cy="103065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4436" y="647505"/>
            <a:ext cx="11021378" cy="10306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1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8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87" y="3032017"/>
            <a:ext cx="14984730" cy="5058986"/>
          </a:xfrm>
        </p:spPr>
        <p:txBody>
          <a:bodyPr anchor="b"/>
          <a:lstStyle>
            <a:lvl1pPr>
              <a:defRPr sz="10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5387" y="8138863"/>
            <a:ext cx="14984730" cy="2660401"/>
          </a:xfrm>
        </p:spPr>
        <p:txBody>
          <a:bodyPr/>
          <a:lstStyle>
            <a:lvl1pPr marL="0" indent="0">
              <a:buNone/>
              <a:defRPr sz="4256">
                <a:solidFill>
                  <a:schemeClr val="tx1"/>
                </a:solidFill>
              </a:defRPr>
            </a:lvl1pPr>
            <a:lvl2pPr marL="810798" indent="0">
              <a:buNone/>
              <a:defRPr sz="3547">
                <a:solidFill>
                  <a:schemeClr val="tx1">
                    <a:tint val="75000"/>
                  </a:schemeClr>
                </a:solidFill>
              </a:defRPr>
            </a:lvl2pPr>
            <a:lvl3pPr marL="1621597" indent="0">
              <a:buNone/>
              <a:defRPr sz="3192">
                <a:solidFill>
                  <a:schemeClr val="tx1">
                    <a:tint val="75000"/>
                  </a:schemeClr>
                </a:solidFill>
              </a:defRPr>
            </a:lvl3pPr>
            <a:lvl4pPr marL="2432395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4pPr>
            <a:lvl5pPr marL="3243194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5pPr>
            <a:lvl6pPr marL="4053992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6pPr>
            <a:lvl7pPr marL="4864791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7pPr>
            <a:lvl8pPr marL="5675589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8pPr>
            <a:lvl9pPr marL="6486388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4435" y="3237527"/>
            <a:ext cx="7383780" cy="77165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385" y="3237527"/>
            <a:ext cx="7383780" cy="77165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1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647508"/>
            <a:ext cx="14984730" cy="23507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700" y="2981340"/>
            <a:ext cx="7349846" cy="1461109"/>
          </a:xfrm>
        </p:spPr>
        <p:txBody>
          <a:bodyPr anchor="b"/>
          <a:lstStyle>
            <a:lvl1pPr marL="0" indent="0">
              <a:buNone/>
              <a:defRPr sz="4256" b="1"/>
            </a:lvl1pPr>
            <a:lvl2pPr marL="810798" indent="0">
              <a:buNone/>
              <a:defRPr sz="3547" b="1"/>
            </a:lvl2pPr>
            <a:lvl3pPr marL="1621597" indent="0">
              <a:buNone/>
              <a:defRPr sz="3192" b="1"/>
            </a:lvl3pPr>
            <a:lvl4pPr marL="2432395" indent="0">
              <a:buNone/>
              <a:defRPr sz="2837" b="1"/>
            </a:lvl4pPr>
            <a:lvl5pPr marL="3243194" indent="0">
              <a:buNone/>
              <a:defRPr sz="2837" b="1"/>
            </a:lvl5pPr>
            <a:lvl6pPr marL="4053992" indent="0">
              <a:buNone/>
              <a:defRPr sz="2837" b="1"/>
            </a:lvl6pPr>
            <a:lvl7pPr marL="4864791" indent="0">
              <a:buNone/>
              <a:defRPr sz="2837" b="1"/>
            </a:lvl7pPr>
            <a:lvl8pPr marL="5675589" indent="0">
              <a:buNone/>
              <a:defRPr sz="2837" b="1"/>
            </a:lvl8pPr>
            <a:lvl9pPr marL="6486388" indent="0">
              <a:buNone/>
              <a:defRPr sz="283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6700" y="4442449"/>
            <a:ext cx="7349846" cy="6534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95386" y="2981340"/>
            <a:ext cx="7386043" cy="1461109"/>
          </a:xfrm>
        </p:spPr>
        <p:txBody>
          <a:bodyPr anchor="b"/>
          <a:lstStyle>
            <a:lvl1pPr marL="0" indent="0">
              <a:buNone/>
              <a:defRPr sz="4256" b="1"/>
            </a:lvl1pPr>
            <a:lvl2pPr marL="810798" indent="0">
              <a:buNone/>
              <a:defRPr sz="3547" b="1"/>
            </a:lvl2pPr>
            <a:lvl3pPr marL="1621597" indent="0">
              <a:buNone/>
              <a:defRPr sz="3192" b="1"/>
            </a:lvl3pPr>
            <a:lvl4pPr marL="2432395" indent="0">
              <a:buNone/>
              <a:defRPr sz="2837" b="1"/>
            </a:lvl4pPr>
            <a:lvl5pPr marL="3243194" indent="0">
              <a:buNone/>
              <a:defRPr sz="2837" b="1"/>
            </a:lvl5pPr>
            <a:lvl6pPr marL="4053992" indent="0">
              <a:buNone/>
              <a:defRPr sz="2837" b="1"/>
            </a:lvl6pPr>
            <a:lvl7pPr marL="4864791" indent="0">
              <a:buNone/>
              <a:defRPr sz="2837" b="1"/>
            </a:lvl7pPr>
            <a:lvl8pPr marL="5675589" indent="0">
              <a:buNone/>
              <a:defRPr sz="2837" b="1"/>
            </a:lvl8pPr>
            <a:lvl9pPr marL="6486388" indent="0">
              <a:buNone/>
              <a:defRPr sz="283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95386" y="4442449"/>
            <a:ext cx="7386043" cy="6534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7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810789"/>
            <a:ext cx="5603438" cy="2837762"/>
          </a:xfrm>
        </p:spPr>
        <p:txBody>
          <a:bodyPr anchor="b"/>
          <a:lstStyle>
            <a:lvl1pPr>
              <a:defRPr sz="5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6043" y="1751082"/>
            <a:ext cx="8795385" cy="8642788"/>
          </a:xfrm>
        </p:spPr>
        <p:txBody>
          <a:bodyPr/>
          <a:lstStyle>
            <a:lvl1pPr>
              <a:defRPr sz="5675"/>
            </a:lvl1pPr>
            <a:lvl2pPr>
              <a:defRPr sz="4966"/>
            </a:lvl2pPr>
            <a:lvl3pPr>
              <a:defRPr sz="4256"/>
            </a:lvl3pPr>
            <a:lvl4pPr>
              <a:defRPr sz="3547"/>
            </a:lvl4pPr>
            <a:lvl5pPr>
              <a:defRPr sz="3547"/>
            </a:lvl5pPr>
            <a:lvl6pPr>
              <a:defRPr sz="3547"/>
            </a:lvl6pPr>
            <a:lvl7pPr>
              <a:defRPr sz="3547"/>
            </a:lvl7pPr>
            <a:lvl8pPr>
              <a:defRPr sz="3547"/>
            </a:lvl8pPr>
            <a:lvl9pPr>
              <a:defRPr sz="354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648551"/>
            <a:ext cx="5603438" cy="6759393"/>
          </a:xfrm>
        </p:spPr>
        <p:txBody>
          <a:bodyPr/>
          <a:lstStyle>
            <a:lvl1pPr marL="0" indent="0">
              <a:buNone/>
              <a:defRPr sz="2837"/>
            </a:lvl1pPr>
            <a:lvl2pPr marL="810798" indent="0">
              <a:buNone/>
              <a:defRPr sz="2483"/>
            </a:lvl2pPr>
            <a:lvl3pPr marL="1621597" indent="0">
              <a:buNone/>
              <a:defRPr sz="2128"/>
            </a:lvl3pPr>
            <a:lvl4pPr marL="2432395" indent="0">
              <a:buNone/>
              <a:defRPr sz="1773"/>
            </a:lvl4pPr>
            <a:lvl5pPr marL="3243194" indent="0">
              <a:buNone/>
              <a:defRPr sz="1773"/>
            </a:lvl5pPr>
            <a:lvl6pPr marL="4053992" indent="0">
              <a:buNone/>
              <a:defRPr sz="1773"/>
            </a:lvl6pPr>
            <a:lvl7pPr marL="4864791" indent="0">
              <a:buNone/>
              <a:defRPr sz="1773"/>
            </a:lvl7pPr>
            <a:lvl8pPr marL="5675589" indent="0">
              <a:buNone/>
              <a:defRPr sz="1773"/>
            </a:lvl8pPr>
            <a:lvl9pPr marL="6486388" indent="0">
              <a:buNone/>
              <a:defRPr sz="177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4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810789"/>
            <a:ext cx="5603438" cy="2837762"/>
          </a:xfrm>
        </p:spPr>
        <p:txBody>
          <a:bodyPr anchor="b"/>
          <a:lstStyle>
            <a:lvl1pPr>
              <a:defRPr sz="5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6043" y="1751082"/>
            <a:ext cx="8795385" cy="8642788"/>
          </a:xfrm>
        </p:spPr>
        <p:txBody>
          <a:bodyPr anchor="t"/>
          <a:lstStyle>
            <a:lvl1pPr marL="0" indent="0">
              <a:buNone/>
              <a:defRPr sz="5675"/>
            </a:lvl1pPr>
            <a:lvl2pPr marL="810798" indent="0">
              <a:buNone/>
              <a:defRPr sz="4966"/>
            </a:lvl2pPr>
            <a:lvl3pPr marL="1621597" indent="0">
              <a:buNone/>
              <a:defRPr sz="4256"/>
            </a:lvl3pPr>
            <a:lvl4pPr marL="2432395" indent="0">
              <a:buNone/>
              <a:defRPr sz="3547"/>
            </a:lvl4pPr>
            <a:lvl5pPr marL="3243194" indent="0">
              <a:buNone/>
              <a:defRPr sz="3547"/>
            </a:lvl5pPr>
            <a:lvl6pPr marL="4053992" indent="0">
              <a:buNone/>
              <a:defRPr sz="3547"/>
            </a:lvl6pPr>
            <a:lvl7pPr marL="4864791" indent="0">
              <a:buNone/>
              <a:defRPr sz="3547"/>
            </a:lvl7pPr>
            <a:lvl8pPr marL="5675589" indent="0">
              <a:buNone/>
              <a:defRPr sz="3547"/>
            </a:lvl8pPr>
            <a:lvl9pPr marL="6486388" indent="0">
              <a:buNone/>
              <a:defRPr sz="35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648551"/>
            <a:ext cx="5603438" cy="6759393"/>
          </a:xfrm>
        </p:spPr>
        <p:txBody>
          <a:bodyPr/>
          <a:lstStyle>
            <a:lvl1pPr marL="0" indent="0">
              <a:buNone/>
              <a:defRPr sz="2837"/>
            </a:lvl1pPr>
            <a:lvl2pPr marL="810798" indent="0">
              <a:buNone/>
              <a:defRPr sz="2483"/>
            </a:lvl2pPr>
            <a:lvl3pPr marL="1621597" indent="0">
              <a:buNone/>
              <a:defRPr sz="2128"/>
            </a:lvl3pPr>
            <a:lvl4pPr marL="2432395" indent="0">
              <a:buNone/>
              <a:defRPr sz="1773"/>
            </a:lvl4pPr>
            <a:lvl5pPr marL="3243194" indent="0">
              <a:buNone/>
              <a:defRPr sz="1773"/>
            </a:lvl5pPr>
            <a:lvl6pPr marL="4053992" indent="0">
              <a:buNone/>
              <a:defRPr sz="1773"/>
            </a:lvl6pPr>
            <a:lvl7pPr marL="4864791" indent="0">
              <a:buNone/>
              <a:defRPr sz="1773"/>
            </a:lvl7pPr>
            <a:lvl8pPr marL="5675589" indent="0">
              <a:buNone/>
              <a:defRPr sz="1773"/>
            </a:lvl8pPr>
            <a:lvl9pPr marL="6486388" indent="0">
              <a:buNone/>
              <a:defRPr sz="177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0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4435" y="647508"/>
            <a:ext cx="14984730" cy="2350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35" y="3237527"/>
            <a:ext cx="14984730" cy="77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435" y="11272225"/>
            <a:ext cx="390906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4F0D8-D332-2C4F-9EE9-2A50560ECDF0}" type="datetimeFigureOut">
              <a:rPr lang="en-US" smtClean="0"/>
              <a:t>6/5/19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5005" y="11272225"/>
            <a:ext cx="586359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70105" y="11272225"/>
            <a:ext cx="390906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21597" rtl="0" eaLnBrk="1" latinLnBrk="0" hangingPunct="1">
        <a:lnSpc>
          <a:spcPct val="90000"/>
        </a:lnSpc>
        <a:spcBef>
          <a:spcPct val="0"/>
        </a:spcBef>
        <a:buNone/>
        <a:defRPr sz="78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399" indent="-405399" algn="l" defTabSz="1621597" rtl="0" eaLnBrk="1" latinLnBrk="0" hangingPunct="1">
        <a:lnSpc>
          <a:spcPct val="90000"/>
        </a:lnSpc>
        <a:spcBef>
          <a:spcPts val="1773"/>
        </a:spcBef>
        <a:buFont typeface="Arial" panose="020B0604020202020204" pitchFamily="34" charset="0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1pPr>
      <a:lvl2pPr marL="1216198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4256" kern="1200">
          <a:solidFill>
            <a:schemeClr val="tx1"/>
          </a:solidFill>
          <a:latin typeface="+mn-lt"/>
          <a:ea typeface="+mn-ea"/>
          <a:cs typeface="+mn-cs"/>
        </a:defRPr>
      </a:lvl2pPr>
      <a:lvl3pPr marL="2026996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547" kern="1200">
          <a:solidFill>
            <a:schemeClr val="tx1"/>
          </a:solidFill>
          <a:latin typeface="+mn-lt"/>
          <a:ea typeface="+mn-ea"/>
          <a:cs typeface="+mn-cs"/>
        </a:defRPr>
      </a:lvl3pPr>
      <a:lvl4pPr marL="2837795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4pPr>
      <a:lvl5pPr marL="3648593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5pPr>
      <a:lvl6pPr marL="4459392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6pPr>
      <a:lvl7pPr marL="5270190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7pPr>
      <a:lvl8pPr marL="6080989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8pPr>
      <a:lvl9pPr marL="6891787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1pPr>
      <a:lvl2pPr marL="810798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2pPr>
      <a:lvl3pPr marL="1621597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3pPr>
      <a:lvl4pPr marL="2432395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4pPr>
      <a:lvl5pPr marL="3243194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5pPr>
      <a:lvl6pPr marL="4053992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6pPr>
      <a:lvl7pPr marL="4864791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7pPr>
      <a:lvl8pPr marL="5675589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8pPr>
      <a:lvl9pPr marL="6486388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emf"/><Relationship Id="rId3" Type="http://schemas.openxmlformats.org/officeDocument/2006/relationships/image" Target="../media/image48.emf"/><Relationship Id="rId7" Type="http://schemas.openxmlformats.org/officeDocument/2006/relationships/image" Target="../media/image52.emf"/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1.emf"/><Relationship Id="rId5" Type="http://schemas.openxmlformats.org/officeDocument/2006/relationships/image" Target="../media/image50.emf"/><Relationship Id="rId10" Type="http://schemas.openxmlformats.org/officeDocument/2006/relationships/image" Target="../media/image55.emf"/><Relationship Id="rId4" Type="http://schemas.openxmlformats.org/officeDocument/2006/relationships/image" Target="../media/image49.emf"/><Relationship Id="rId9" Type="http://schemas.openxmlformats.org/officeDocument/2006/relationships/image" Target="../media/image54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emf"/><Relationship Id="rId2" Type="http://schemas.openxmlformats.org/officeDocument/2006/relationships/image" Target="../media/image56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emf"/><Relationship Id="rId4" Type="http://schemas.openxmlformats.org/officeDocument/2006/relationships/image" Target="../media/image58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emf"/><Relationship Id="rId2" Type="http://schemas.openxmlformats.org/officeDocument/2006/relationships/image" Target="../media/image6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4.emf"/><Relationship Id="rId5" Type="http://schemas.openxmlformats.org/officeDocument/2006/relationships/image" Target="../media/image63.emf"/><Relationship Id="rId4" Type="http://schemas.openxmlformats.org/officeDocument/2006/relationships/image" Target="../media/image62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2" Type="http://schemas.openxmlformats.org/officeDocument/2006/relationships/image" Target="../media/image65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8.emf"/><Relationship Id="rId4" Type="http://schemas.openxmlformats.org/officeDocument/2006/relationships/image" Target="../media/image67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emf"/><Relationship Id="rId7" Type="http://schemas.openxmlformats.org/officeDocument/2006/relationships/image" Target="../media/image7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1.emf"/><Relationship Id="rId5" Type="http://schemas.openxmlformats.org/officeDocument/2006/relationships/image" Target="../media/image70.emf"/><Relationship Id="rId4" Type="http://schemas.openxmlformats.org/officeDocument/2006/relationships/image" Target="../media/image69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emf"/><Relationship Id="rId2" Type="http://schemas.openxmlformats.org/officeDocument/2006/relationships/image" Target="../media/image73.em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2" Type="http://schemas.openxmlformats.org/officeDocument/2006/relationships/image" Target="../media/image18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2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emf"/><Relationship Id="rId3" Type="http://schemas.openxmlformats.org/officeDocument/2006/relationships/image" Target="../media/image33.emf"/><Relationship Id="rId7" Type="http://schemas.openxmlformats.org/officeDocument/2006/relationships/image" Target="../media/image37.emf"/><Relationship Id="rId2" Type="http://schemas.openxmlformats.org/officeDocument/2006/relationships/image" Target="../media/image3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emf"/><Relationship Id="rId11" Type="http://schemas.openxmlformats.org/officeDocument/2006/relationships/image" Target="../media/image41.tiff"/><Relationship Id="rId5" Type="http://schemas.openxmlformats.org/officeDocument/2006/relationships/image" Target="../media/image35.emf"/><Relationship Id="rId10" Type="http://schemas.openxmlformats.org/officeDocument/2006/relationships/image" Target="../media/image40.tiff"/><Relationship Id="rId4" Type="http://schemas.openxmlformats.org/officeDocument/2006/relationships/image" Target="../media/image34.emf"/><Relationship Id="rId9" Type="http://schemas.openxmlformats.org/officeDocument/2006/relationships/image" Target="../media/image39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tiff"/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8A54FA-CBB7-D846-8EBC-5994031DD3B7}"/>
              </a:ext>
            </a:extLst>
          </p:cNvPr>
          <p:cNvGrpSpPr/>
          <p:nvPr/>
        </p:nvGrpSpPr>
        <p:grpSpPr>
          <a:xfrm>
            <a:off x="10639429" y="1260211"/>
            <a:ext cx="5076474" cy="8985515"/>
            <a:chOff x="10639429" y="1260211"/>
            <a:chExt cx="5076474" cy="898551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4C1B219-C1CC-224E-9A19-649F7EAD8E82}"/>
                </a:ext>
              </a:extLst>
            </p:cNvPr>
            <p:cNvSpPr/>
            <p:nvPr/>
          </p:nvSpPr>
          <p:spPr>
            <a:xfrm>
              <a:off x="10682500" y="3318123"/>
              <a:ext cx="5033403" cy="1686458"/>
            </a:xfrm>
            <a:prstGeom prst="rect">
              <a:avLst/>
            </a:prstGeom>
            <a:solidFill>
              <a:srgbClr val="252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56B23D-9BB4-DC43-ABA3-BA9349BE602F}"/>
                </a:ext>
              </a:extLst>
            </p:cNvPr>
            <p:cNvSpPr/>
            <p:nvPr/>
          </p:nvSpPr>
          <p:spPr>
            <a:xfrm>
              <a:off x="10682500" y="5063318"/>
              <a:ext cx="5033403" cy="1686458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21AF3D2-E503-334E-AD91-5E8EDF3443BF}"/>
                </a:ext>
              </a:extLst>
            </p:cNvPr>
            <p:cNvSpPr/>
            <p:nvPr/>
          </p:nvSpPr>
          <p:spPr>
            <a:xfrm>
              <a:off x="10682500" y="6811529"/>
              <a:ext cx="5033403" cy="168645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039749-5F74-1146-8E38-2E46BEC40B07}"/>
                </a:ext>
              </a:extLst>
            </p:cNvPr>
            <p:cNvSpPr txBox="1"/>
            <p:nvPr/>
          </p:nvSpPr>
          <p:spPr>
            <a:xfrm>
              <a:off x="11160928" y="1261496"/>
              <a:ext cx="9336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Female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5D2085-620F-A445-8B2B-BBC24A11AE21}"/>
                </a:ext>
              </a:extLst>
            </p:cNvPr>
            <p:cNvSpPr txBox="1"/>
            <p:nvPr/>
          </p:nvSpPr>
          <p:spPr>
            <a:xfrm>
              <a:off x="12886116" y="1260211"/>
              <a:ext cx="713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595551-BD90-C644-8F0A-64DB8BC16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99" t="6695" r="15762" b="4610"/>
            <a:stretch/>
          </p:blipFill>
          <p:spPr>
            <a:xfrm rot="5400000">
              <a:off x="10846969" y="3392835"/>
              <a:ext cx="1562812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58B38-A17B-1F45-88F5-1530C8365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51" t="7409" r="15210" b="645"/>
            <a:stretch/>
          </p:blipFill>
          <p:spPr>
            <a:xfrm rot="5400000">
              <a:off x="10813802" y="5131997"/>
              <a:ext cx="1571337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398340-F2ED-8246-9054-9FD46A753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449" t="9090" r="15349" b="2675"/>
            <a:stretch/>
          </p:blipFill>
          <p:spPr>
            <a:xfrm rot="5400000">
              <a:off x="12420944" y="3395937"/>
              <a:ext cx="1556604" cy="15496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E7C86-8CAB-634A-8E08-87351F72BC8A}"/>
                </a:ext>
              </a:extLst>
            </p:cNvPr>
            <p:cNvSpPr txBox="1"/>
            <p:nvPr/>
          </p:nvSpPr>
          <p:spPr>
            <a:xfrm>
              <a:off x="10639429" y="6800841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FC76209-D035-3441-AC76-60616F88B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71" t="8193" r="12839"/>
            <a:stretch/>
          </p:blipFill>
          <p:spPr>
            <a:xfrm rot="5400000">
              <a:off x="12409257" y="5106859"/>
              <a:ext cx="1579976" cy="1602921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C85BBC5-6F3C-E64D-AFDB-930E18B16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646" t="6260" r="12455"/>
            <a:stretch/>
          </p:blipFill>
          <p:spPr>
            <a:xfrm rot="5400000">
              <a:off x="12432836" y="6869926"/>
              <a:ext cx="1571338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78146F-E1D3-E944-AD32-9FEB4451A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604" t="9247" r="13995" b="1128"/>
            <a:stretch/>
          </p:blipFill>
          <p:spPr>
            <a:xfrm rot="5400000">
              <a:off x="10811703" y="6860504"/>
              <a:ext cx="1579977" cy="158415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9469A8D-E4E9-BE4A-A18E-2E4A2AA20F2C}"/>
                </a:ext>
              </a:extLst>
            </p:cNvPr>
            <p:cNvSpPr txBox="1"/>
            <p:nvPr/>
          </p:nvSpPr>
          <p:spPr>
            <a:xfrm>
              <a:off x="13948288" y="1260211"/>
              <a:ext cx="1661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Hermaphroditic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B2167-C952-414A-8A0D-EFDB25CA9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815" t="6272" r="16271"/>
            <a:stretch/>
          </p:blipFill>
          <p:spPr>
            <a:xfrm rot="5400000">
              <a:off x="14017190" y="5108027"/>
              <a:ext cx="1591224" cy="157087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D5A255-913F-D143-86F4-945846032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921" t="7310" r="18090" b="1991"/>
            <a:stretch/>
          </p:blipFill>
          <p:spPr>
            <a:xfrm rot="5400000">
              <a:off x="13992507" y="3369135"/>
              <a:ext cx="1559028" cy="15534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E45301-AA85-1F41-99A8-5DADD45B9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0188" t="16628" r="20171" b="2899"/>
            <a:stretch/>
          </p:blipFill>
          <p:spPr>
            <a:xfrm rot="5400000">
              <a:off x="14044149" y="6853042"/>
              <a:ext cx="1579977" cy="159229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4A576D1-8B6F-9940-8773-8F10A7A84D6A}"/>
                </a:ext>
              </a:extLst>
            </p:cNvPr>
            <p:cNvSpPr txBox="1"/>
            <p:nvPr/>
          </p:nvSpPr>
          <p:spPr>
            <a:xfrm>
              <a:off x="10651285" y="5066276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3A533F-91EB-FB47-9968-950D0CAFE9B9}"/>
                </a:ext>
              </a:extLst>
            </p:cNvPr>
            <p:cNvSpPr txBox="1"/>
            <p:nvPr/>
          </p:nvSpPr>
          <p:spPr>
            <a:xfrm>
              <a:off x="10651284" y="3296541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70D88B-F746-9E41-8354-E8A125F84AB1}"/>
                </a:ext>
              </a:extLst>
            </p:cNvPr>
            <p:cNvSpPr/>
            <p:nvPr/>
          </p:nvSpPr>
          <p:spPr>
            <a:xfrm>
              <a:off x="10680029" y="1569912"/>
              <a:ext cx="5033403" cy="168645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7DC780-A643-FD4B-B8E6-F24BAEA85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7388" t="7580" r="12186"/>
            <a:stretch/>
          </p:blipFill>
          <p:spPr>
            <a:xfrm rot="5400000">
              <a:off x="12403648" y="1641831"/>
              <a:ext cx="1591759" cy="1560227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E0899A-A344-A441-866B-1DB59317E0C1}"/>
                </a:ext>
              </a:extLst>
            </p:cNvPr>
            <p:cNvSpPr txBox="1"/>
            <p:nvPr/>
          </p:nvSpPr>
          <p:spPr>
            <a:xfrm>
              <a:off x="10648974" y="1551288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60FB0B-2DD8-224F-BE05-B1C5226F8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9567" t="9508" r="14290" b="830"/>
            <a:stretch/>
          </p:blipFill>
          <p:spPr>
            <a:xfrm rot="5400000">
              <a:off x="14010247" y="1633274"/>
              <a:ext cx="1565888" cy="158546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34DDD8-9682-F94B-B6A0-20112B7E417A}"/>
                </a:ext>
              </a:extLst>
            </p:cNvPr>
            <p:cNvSpPr/>
            <p:nvPr/>
          </p:nvSpPr>
          <p:spPr>
            <a:xfrm>
              <a:off x="10835318" y="1645004"/>
              <a:ext cx="1562813" cy="156281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None present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7421688-2DB3-1742-9D01-79518ADC6EC2}"/>
                </a:ext>
              </a:extLst>
            </p:cNvPr>
            <p:cNvSpPr/>
            <p:nvPr/>
          </p:nvSpPr>
          <p:spPr>
            <a:xfrm>
              <a:off x="10682500" y="8559268"/>
              <a:ext cx="5033403" cy="1686458"/>
            </a:xfrm>
            <a:prstGeom prst="rect">
              <a:avLst/>
            </a:prstGeom>
            <a:solidFill>
              <a:srgbClr val="F6F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47CB85-9E52-9247-BE41-E73FBF8B2BBB}"/>
                </a:ext>
              </a:extLst>
            </p:cNvPr>
            <p:cNvSpPr txBox="1"/>
            <p:nvPr/>
          </p:nvSpPr>
          <p:spPr>
            <a:xfrm>
              <a:off x="10670008" y="8503853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C097D9C-DDA0-2042-AA06-FE130F897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9072" r="3512" b="10910"/>
            <a:stretch/>
          </p:blipFill>
          <p:spPr>
            <a:xfrm rot="5400000">
              <a:off x="12495595" y="8609035"/>
              <a:ext cx="1594623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60246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EB43F-3EA2-F34A-B6E5-43B3C09FF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2" t="10206" r="21301" b="6945"/>
          <a:stretch/>
        </p:blipFill>
        <p:spPr>
          <a:xfrm>
            <a:off x="5657850" y="419099"/>
            <a:ext cx="6800850" cy="114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8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0819DD-9915-854C-848F-EAFD71C9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43" y="1141110"/>
            <a:ext cx="9879617" cy="98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2EE5F1-99BB-5647-8D7E-F2285C89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991" y="1141109"/>
            <a:ext cx="9879617" cy="98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3DB86307-70B6-0141-A602-AF1987D0E74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90005"/>
          <a:stretch/>
        </p:blipFill>
        <p:spPr>
          <a:xfrm>
            <a:off x="0" y="212651"/>
            <a:ext cx="6032500" cy="31988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8C98388-C63A-DA4C-9834-6945B6EA6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9798770"/>
            <a:ext cx="6032500" cy="32004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AD14ECB-9E85-7646-A2F6-9E52EE0228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900" y="6712670"/>
            <a:ext cx="5943600" cy="32004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0ABBF772-61FB-FB44-BC33-FE98C9613FE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622601"/>
            <a:ext cx="5943600" cy="32004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05DDF596-9BA8-A74F-91C5-94B7CF53E2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532532"/>
            <a:ext cx="5943600" cy="3200400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768D6CC2-4CB7-D243-9D07-AE72411882F1}"/>
              </a:ext>
            </a:extLst>
          </p:cNvPr>
          <p:cNvGrpSpPr/>
          <p:nvPr/>
        </p:nvGrpSpPr>
        <p:grpSpPr>
          <a:xfrm>
            <a:off x="5856620" y="280142"/>
            <a:ext cx="6032500" cy="13525203"/>
            <a:chOff x="5856620" y="280142"/>
            <a:chExt cx="6032500" cy="13525203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6A709AD-1708-EF4A-9F6C-CEF5C6F3F4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901072" y="540470"/>
              <a:ext cx="5486400" cy="32004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5CA6307-B3DA-A54A-9ACE-550D769F2C0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901072" y="3626570"/>
              <a:ext cx="5486400" cy="32004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E44F8BCB-B3AC-BE4B-BB23-1513AADEAE5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66786" y="6820769"/>
              <a:ext cx="5486400" cy="3200400"/>
            </a:xfrm>
            <a:prstGeom prst="rect">
              <a:avLst/>
            </a:prstGeom>
          </p:spPr>
        </p:pic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75ED9640-951F-C341-B965-73E5F9E2A62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899150" y="9969945"/>
              <a:ext cx="5575300" cy="3835400"/>
            </a:xfrm>
            <a:prstGeom prst="rect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4FA6E7CA-0ADA-054A-BA05-2C80F6B1DD7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005"/>
            <a:stretch/>
          </p:blipFill>
          <p:spPr>
            <a:xfrm>
              <a:off x="5856620" y="280142"/>
              <a:ext cx="6032500" cy="31988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10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3C532A-6403-8648-B8CC-206C69406E88}"/>
              </a:ext>
            </a:extLst>
          </p:cNvPr>
          <p:cNvGrpSpPr/>
          <p:nvPr/>
        </p:nvGrpSpPr>
        <p:grpSpPr>
          <a:xfrm>
            <a:off x="0" y="0"/>
            <a:ext cx="7308850" cy="6857999"/>
            <a:chOff x="5105400" y="1299369"/>
            <a:chExt cx="7308850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4BF0E3-1087-0D4F-8DEE-9BA74B3C9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7050" y="4728369"/>
              <a:ext cx="6807200" cy="34289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D8077F-9206-6E4A-86ED-62BF111AF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0" y="1299369"/>
              <a:ext cx="5029200" cy="3429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AADB45-6851-B74B-A87F-9039796AD5F1}"/>
              </a:ext>
            </a:extLst>
          </p:cNvPr>
          <p:cNvGrpSpPr/>
          <p:nvPr/>
        </p:nvGrpSpPr>
        <p:grpSpPr>
          <a:xfrm>
            <a:off x="8458200" y="479140"/>
            <a:ext cx="6807200" cy="6973378"/>
            <a:chOff x="8458200" y="479140"/>
            <a:chExt cx="6807200" cy="697337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89FF13-CA45-774E-8359-5FEC4DE32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867"/>
            <a:stretch/>
          </p:blipFill>
          <p:spPr>
            <a:xfrm>
              <a:off x="8458200" y="479140"/>
              <a:ext cx="5638800" cy="358944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68E11D-1FB7-D341-83F2-4165F84B7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8200" y="4023519"/>
              <a:ext cx="6807200" cy="3428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490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93664F9-B3E9-6C42-942A-D3996C1DE7D6}"/>
              </a:ext>
            </a:extLst>
          </p:cNvPr>
          <p:cNvGrpSpPr/>
          <p:nvPr/>
        </p:nvGrpSpPr>
        <p:grpSpPr>
          <a:xfrm>
            <a:off x="0" y="0"/>
            <a:ext cx="6429676" cy="15370659"/>
            <a:chOff x="9277350" y="388237"/>
            <a:chExt cx="6429676" cy="15370659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24A420-2522-8349-A14C-87F4F206E21F}"/>
                </a:ext>
              </a:extLst>
            </p:cNvPr>
            <p:cNvGrpSpPr/>
            <p:nvPr/>
          </p:nvGrpSpPr>
          <p:grpSpPr>
            <a:xfrm>
              <a:off x="9277350" y="388237"/>
              <a:ext cx="6400800" cy="11622728"/>
              <a:chOff x="8191500" y="75619"/>
              <a:chExt cx="6400800" cy="1162272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A7F8728-551A-4748-8C6C-9B036E169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91500" y="75619"/>
                <a:ext cx="6400800" cy="41148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302272B-9CCA-E748-9EB1-7B4649ED1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6923" y="3985500"/>
                <a:ext cx="6229953" cy="4004969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239E019-81B8-534D-9994-173186DE7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3798" y="7765366"/>
                <a:ext cx="6052403" cy="3890830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3A280D-5324-C347-8BE9-D7398D5F85C1}"/>
                  </a:ext>
                </a:extLst>
              </p:cNvPr>
              <p:cNvSpPr/>
              <p:nvPr/>
            </p:nvSpPr>
            <p:spPr>
              <a:xfrm>
                <a:off x="8267700" y="4118850"/>
                <a:ext cx="933450" cy="223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C59380-1A51-3045-9DDD-7A9A5AE5E850}"/>
                  </a:ext>
                </a:extLst>
              </p:cNvPr>
              <p:cNvSpPr/>
              <p:nvPr/>
            </p:nvSpPr>
            <p:spPr>
              <a:xfrm>
                <a:off x="8229600" y="205634"/>
                <a:ext cx="933450" cy="223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C4572F-9C57-BA41-93C3-9A37C1DFC85D}"/>
                  </a:ext>
                </a:extLst>
              </p:cNvPr>
              <p:cNvSpPr/>
              <p:nvPr/>
            </p:nvSpPr>
            <p:spPr>
              <a:xfrm>
                <a:off x="8372475" y="7879666"/>
                <a:ext cx="933450" cy="223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C2FE0B6-6E87-634E-869E-79FA7C7382BC}"/>
                  </a:ext>
                </a:extLst>
              </p:cNvPr>
              <p:cNvSpPr/>
              <p:nvPr/>
            </p:nvSpPr>
            <p:spPr>
              <a:xfrm>
                <a:off x="8305800" y="11474378"/>
                <a:ext cx="933450" cy="223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E5FD8F3-E1C9-0B43-9EA9-5BA0726D1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7073" y="11753927"/>
              <a:ext cx="6229953" cy="4004969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788BE7-F564-0549-A008-C267CDD45497}"/>
                </a:ext>
              </a:extLst>
            </p:cNvPr>
            <p:cNvSpPr/>
            <p:nvPr/>
          </p:nvSpPr>
          <p:spPr>
            <a:xfrm>
              <a:off x="9458325" y="11869362"/>
              <a:ext cx="933450" cy="223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C545C0F4-A605-334A-9A14-681156A9C66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48799" y="6713539"/>
            <a:ext cx="64008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39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7F8728-551A-4748-8C6C-9B036E16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411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02272B-9CCA-E748-9EB1-7B4649ED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3" y="3909881"/>
            <a:ext cx="6229953" cy="40049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39E019-81B8-534D-9994-173186DE7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223" y="42076"/>
            <a:ext cx="6052403" cy="3890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3A280D-5324-C347-8BE9-D7398D5F85C1}"/>
              </a:ext>
            </a:extLst>
          </p:cNvPr>
          <p:cNvSpPr/>
          <p:nvPr/>
        </p:nvSpPr>
        <p:spPr>
          <a:xfrm>
            <a:off x="76200" y="4043231"/>
            <a:ext cx="933450" cy="22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59380-1A51-3045-9DDD-7A9A5AE5E850}"/>
              </a:ext>
            </a:extLst>
          </p:cNvPr>
          <p:cNvSpPr/>
          <p:nvPr/>
        </p:nvSpPr>
        <p:spPr>
          <a:xfrm>
            <a:off x="38100" y="130015"/>
            <a:ext cx="933450" cy="22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C4572F-9C57-BA41-93C3-9A37C1DFC85D}"/>
              </a:ext>
            </a:extLst>
          </p:cNvPr>
          <p:cNvSpPr/>
          <p:nvPr/>
        </p:nvSpPr>
        <p:spPr>
          <a:xfrm>
            <a:off x="6505273" y="170429"/>
            <a:ext cx="933450" cy="22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E5FD8F3-E1C9-0B43-9EA9-5BA0726D1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352" y="3931246"/>
            <a:ext cx="6676290" cy="429190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3788BE7-F564-0549-A008-C267CDD45497}"/>
              </a:ext>
            </a:extLst>
          </p:cNvPr>
          <p:cNvSpPr/>
          <p:nvPr/>
        </p:nvSpPr>
        <p:spPr>
          <a:xfrm>
            <a:off x="180975" y="11481125"/>
            <a:ext cx="933450" cy="22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2FE0B6-6E87-634E-869E-79FA7C7382BC}"/>
              </a:ext>
            </a:extLst>
          </p:cNvPr>
          <p:cNvSpPr/>
          <p:nvPr/>
        </p:nvSpPr>
        <p:spPr>
          <a:xfrm>
            <a:off x="6496049" y="3931246"/>
            <a:ext cx="933450" cy="22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0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TextBox 54">
            <a:extLst>
              <a:ext uri="{FF2B5EF4-FFF2-40B4-BE49-F238E27FC236}">
                <a16:creationId xmlns:a16="http://schemas.microsoft.com/office/drawing/2014/main" id="{AF237017-2587-3647-97A7-C371D6714411}"/>
              </a:ext>
            </a:extLst>
          </p:cNvPr>
          <p:cNvSpPr txBox="1"/>
          <p:nvPr/>
        </p:nvSpPr>
        <p:spPr>
          <a:xfrm>
            <a:off x="6311875" y="1062903"/>
            <a:ext cx="3973289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Cumulative larvae released per broodstock</a:t>
            </a:r>
          </a:p>
        </p:txBody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BC57A27C-85F3-9241-B82B-702A0E1391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26" t="30491" r="1709" b="56184"/>
          <a:stretch/>
        </p:blipFill>
        <p:spPr>
          <a:xfrm>
            <a:off x="8372561" y="1461473"/>
            <a:ext cx="1604485" cy="403887"/>
          </a:xfrm>
          <a:prstGeom prst="rect">
            <a:avLst/>
          </a:prstGeom>
        </p:spPr>
      </p:pic>
      <p:pic>
        <p:nvPicPr>
          <p:cNvPr id="59" name="Picture 58">
            <a:extLst>
              <a:ext uri="{FF2B5EF4-FFF2-40B4-BE49-F238E27FC236}">
                <a16:creationId xmlns:a16="http://schemas.microsoft.com/office/drawing/2014/main" id="{C3B26BFB-12EC-7948-877E-63D387B51A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438"/>
          <a:stretch/>
        </p:blipFill>
        <p:spPr>
          <a:xfrm>
            <a:off x="5555320" y="2176353"/>
            <a:ext cx="5486400" cy="2456879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B3881E5F-8B02-3140-97E3-A944BC3128E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919"/>
          <a:stretch/>
        </p:blipFill>
        <p:spPr>
          <a:xfrm>
            <a:off x="5555320" y="4212388"/>
            <a:ext cx="5486400" cy="2525973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8AFAAF4D-83BB-4342-A275-5497F99928A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9989"/>
          <a:stretch/>
        </p:blipFill>
        <p:spPr>
          <a:xfrm>
            <a:off x="5555320" y="6326946"/>
            <a:ext cx="5486400" cy="2469192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95337B49-9B6E-E04A-9002-01C39DE91DC3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8706"/>
          <a:stretch/>
        </p:blipFill>
        <p:spPr>
          <a:xfrm>
            <a:off x="5555320" y="8380929"/>
            <a:ext cx="5486400" cy="2504366"/>
          </a:xfrm>
          <a:prstGeom prst="rect">
            <a:avLst/>
          </a:prstGeom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BFEB593D-488A-9F41-AB07-FB72CDBEDEA1}"/>
              </a:ext>
            </a:extLst>
          </p:cNvPr>
          <p:cNvSpPr txBox="1"/>
          <p:nvPr/>
        </p:nvSpPr>
        <p:spPr>
          <a:xfrm rot="18011377">
            <a:off x="8699050" y="2347910"/>
            <a:ext cx="303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EF8A6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52</a:t>
            </a: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E792E622-FF77-1C4F-9A05-C8832C15E6C5}"/>
              </a:ext>
            </a:extLst>
          </p:cNvPr>
          <p:cNvSpPr txBox="1"/>
          <p:nvPr/>
        </p:nvSpPr>
        <p:spPr>
          <a:xfrm rot="18011377">
            <a:off x="8227564" y="2347911"/>
            <a:ext cx="303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B2172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43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E6E8F3BD-0E1F-D447-9F72-24A40DDE13F6}"/>
              </a:ext>
            </a:extLst>
          </p:cNvPr>
          <p:cNvSpPr txBox="1"/>
          <p:nvPr/>
        </p:nvSpPr>
        <p:spPr>
          <a:xfrm rot="18011377">
            <a:off x="9277013" y="2347912"/>
            <a:ext cx="303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2068AB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65</a:t>
            </a: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1BF78156-0E30-124F-8027-798691D53A5D}"/>
              </a:ext>
            </a:extLst>
          </p:cNvPr>
          <p:cNvSpPr txBox="1"/>
          <p:nvPr/>
        </p:nvSpPr>
        <p:spPr>
          <a:xfrm rot="18011377">
            <a:off x="8819307" y="2347913"/>
            <a:ext cx="30322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800" dirty="0">
                <a:solidFill>
                  <a:srgbClr val="68A9CF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55</a:t>
            </a:r>
          </a:p>
        </p:txBody>
      </p:sp>
      <p:pic>
        <p:nvPicPr>
          <p:cNvPr id="96" name="Picture 95">
            <a:extLst>
              <a:ext uri="{FF2B5EF4-FFF2-40B4-BE49-F238E27FC236}">
                <a16:creationId xmlns:a16="http://schemas.microsoft.com/office/drawing/2014/main" id="{CF090F1C-6A67-8B46-9962-D0DD5498A1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626" t="15845" r="1709" b="69180"/>
          <a:stretch/>
        </p:blipFill>
        <p:spPr>
          <a:xfrm>
            <a:off x="6671456" y="1404933"/>
            <a:ext cx="1604486" cy="453865"/>
          </a:xfrm>
          <a:prstGeom prst="rect">
            <a:avLst/>
          </a:prstGeom>
        </p:spPr>
      </p:pic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622F8A5-E8DE-2443-8CA2-FB5AA79F6EB9}"/>
              </a:ext>
            </a:extLst>
          </p:cNvPr>
          <p:cNvCxnSpPr>
            <a:cxnSpLocks/>
          </p:cNvCxnSpPr>
          <p:nvPr/>
        </p:nvCxnSpPr>
        <p:spPr>
          <a:xfrm flipV="1">
            <a:off x="8861685" y="2578608"/>
            <a:ext cx="0" cy="7824566"/>
          </a:xfrm>
          <a:prstGeom prst="line">
            <a:avLst/>
          </a:prstGeom>
          <a:ln w="9525">
            <a:solidFill>
              <a:srgbClr val="EF8A63">
                <a:alpha val="4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B1D9E38-4910-9947-A040-87A5E15A195F}"/>
              </a:ext>
            </a:extLst>
          </p:cNvPr>
          <p:cNvCxnSpPr>
            <a:cxnSpLocks/>
          </p:cNvCxnSpPr>
          <p:nvPr/>
        </p:nvCxnSpPr>
        <p:spPr>
          <a:xfrm flipV="1">
            <a:off x="8984105" y="2578608"/>
            <a:ext cx="0" cy="7824566"/>
          </a:xfrm>
          <a:prstGeom prst="line">
            <a:avLst/>
          </a:prstGeom>
          <a:ln w="9525">
            <a:solidFill>
              <a:srgbClr val="68A9CF">
                <a:alpha val="4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CF29D746-9F47-6B49-A444-83AA3ED37CA4}"/>
              </a:ext>
            </a:extLst>
          </p:cNvPr>
          <p:cNvCxnSpPr>
            <a:cxnSpLocks/>
          </p:cNvCxnSpPr>
          <p:nvPr/>
        </p:nvCxnSpPr>
        <p:spPr>
          <a:xfrm flipV="1">
            <a:off x="8401987" y="2578608"/>
            <a:ext cx="0" cy="7824566"/>
          </a:xfrm>
          <a:prstGeom prst="line">
            <a:avLst/>
          </a:prstGeom>
          <a:ln w="9525">
            <a:solidFill>
              <a:srgbClr val="B2172B">
                <a:alpha val="4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A8CECFAB-C43A-E042-9160-C9D145218E72}"/>
              </a:ext>
            </a:extLst>
          </p:cNvPr>
          <p:cNvCxnSpPr>
            <a:cxnSpLocks/>
          </p:cNvCxnSpPr>
          <p:nvPr/>
        </p:nvCxnSpPr>
        <p:spPr>
          <a:xfrm flipV="1">
            <a:off x="9446302" y="2578608"/>
            <a:ext cx="0" cy="7824566"/>
          </a:xfrm>
          <a:prstGeom prst="line">
            <a:avLst/>
          </a:prstGeom>
          <a:ln w="9525">
            <a:solidFill>
              <a:srgbClr val="2068AB">
                <a:alpha val="45000"/>
              </a:srgb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2" name="Right Brace 91">
            <a:extLst>
              <a:ext uri="{FF2B5EF4-FFF2-40B4-BE49-F238E27FC236}">
                <a16:creationId xmlns:a16="http://schemas.microsoft.com/office/drawing/2014/main" id="{9AECBDAA-56F9-0840-AC53-F34887CC3F64}"/>
              </a:ext>
            </a:extLst>
          </p:cNvPr>
          <p:cNvSpPr/>
          <p:nvPr/>
        </p:nvSpPr>
        <p:spPr>
          <a:xfrm rot="16200000">
            <a:off x="8826348" y="1713425"/>
            <a:ext cx="164510" cy="1090366"/>
          </a:xfrm>
          <a:prstGeom prst="rightBrace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746409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A40DF743-CF80-604C-A61D-92C2E9C768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08725167"/>
              </p:ext>
            </p:extLst>
          </p:nvPr>
        </p:nvGraphicFramePr>
        <p:xfrm>
          <a:off x="609600" y="1948418"/>
          <a:ext cx="15514320" cy="838430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9094048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0826C4E-3657-4946-8DFA-7A231817DD3A}"/>
              </a:ext>
            </a:extLst>
          </p:cNvPr>
          <p:cNvGrpSpPr/>
          <p:nvPr/>
        </p:nvGrpSpPr>
        <p:grpSpPr>
          <a:xfrm>
            <a:off x="2312520" y="3197916"/>
            <a:ext cx="12366006" cy="6870905"/>
            <a:chOff x="2312520" y="3197916"/>
            <a:chExt cx="12366006" cy="6870905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5208BFF2-66C7-0D41-B876-F50571CFC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48758" y="3197916"/>
              <a:ext cx="7729768" cy="6870905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357DAF45-8B8B-DC49-A582-30E768BDD64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7539"/>
            <a:stretch/>
          </p:blipFill>
          <p:spPr>
            <a:xfrm>
              <a:off x="2312520" y="3250857"/>
              <a:ext cx="4790863" cy="6817964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E479EA5D-084A-174E-965F-36FC3D7DAAC4}"/>
                </a:ext>
              </a:extLst>
            </p:cNvPr>
            <p:cNvSpPr txBox="1"/>
            <p:nvPr/>
          </p:nvSpPr>
          <p:spPr>
            <a:xfrm>
              <a:off x="8133862" y="486188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1F99F633-CE16-694A-9D08-FA0BABDDCFE5}"/>
                </a:ext>
              </a:extLst>
            </p:cNvPr>
            <p:cNvSpPr txBox="1"/>
            <p:nvPr/>
          </p:nvSpPr>
          <p:spPr>
            <a:xfrm>
              <a:off x="9060235" y="4141864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D7F3C0-EA0C-CE43-87C6-D168D8C10F9F}"/>
                </a:ext>
              </a:extLst>
            </p:cNvPr>
            <p:cNvSpPr txBox="1"/>
            <p:nvPr/>
          </p:nvSpPr>
          <p:spPr>
            <a:xfrm>
              <a:off x="10001464" y="6279468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96DE8EB-CD7F-1B48-8A76-9C5EE75E5314}"/>
                </a:ext>
              </a:extLst>
            </p:cNvPr>
            <p:cNvSpPr txBox="1"/>
            <p:nvPr/>
          </p:nvSpPr>
          <p:spPr>
            <a:xfrm>
              <a:off x="10923184" y="6289097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E3A1DC1B-67CC-CC42-8777-564926C95DE5}"/>
                </a:ext>
              </a:extLst>
            </p:cNvPr>
            <p:cNvSpPr txBox="1"/>
            <p:nvPr/>
          </p:nvSpPr>
          <p:spPr>
            <a:xfrm>
              <a:off x="3731000" y="5849173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6AE66D5-EBB2-C142-839B-E0EB73A00C82}"/>
                </a:ext>
              </a:extLst>
            </p:cNvPr>
            <p:cNvSpPr txBox="1"/>
            <p:nvPr/>
          </p:nvSpPr>
          <p:spPr>
            <a:xfrm>
              <a:off x="4550704" y="584917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2F91B13-7343-064A-BCEC-F71B46AAD781}"/>
                </a:ext>
              </a:extLst>
            </p:cNvPr>
            <p:cNvSpPr txBox="1"/>
            <p:nvPr/>
          </p:nvSpPr>
          <p:spPr>
            <a:xfrm>
              <a:off x="5492236" y="4155862"/>
              <a:ext cx="3129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47F3B932-1F76-7E45-9A73-180CE8E1E181}"/>
                </a:ext>
              </a:extLst>
            </p:cNvPr>
            <p:cNvSpPr txBox="1"/>
            <p:nvPr/>
          </p:nvSpPr>
          <p:spPr>
            <a:xfrm>
              <a:off x="6280650" y="5849173"/>
              <a:ext cx="44114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4919735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3D6FD97E-7398-894A-B7C6-227B23E400CA}"/>
              </a:ext>
            </a:extLst>
          </p:cNvPr>
          <p:cNvGrpSpPr/>
          <p:nvPr/>
        </p:nvGrpSpPr>
        <p:grpSpPr>
          <a:xfrm>
            <a:off x="398517" y="965993"/>
            <a:ext cx="14358268" cy="10229849"/>
            <a:chOff x="398517" y="965993"/>
            <a:chExt cx="14358268" cy="10229849"/>
          </a:xfrm>
        </p:grpSpPr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CF372AF0-DC84-8644-AC8C-26ADEB0BA211}"/>
                </a:ext>
              </a:extLst>
            </p:cNvPr>
            <p:cNvGrpSpPr/>
            <p:nvPr/>
          </p:nvGrpSpPr>
          <p:grpSpPr>
            <a:xfrm>
              <a:off x="10215760" y="2770821"/>
              <a:ext cx="4541025" cy="6212522"/>
              <a:chOff x="10002400" y="2557461"/>
              <a:chExt cx="4541025" cy="6212522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0D0BCE0F-AA75-F043-ACB5-3D480FDA30D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l="39950" b="50083"/>
              <a:stretch/>
            </p:blipFill>
            <p:spPr>
              <a:xfrm>
                <a:off x="10002400" y="2557461"/>
                <a:ext cx="4061168" cy="313293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DEAA34BA-7A32-1B4B-B396-3286DE177D5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39589" b="56501"/>
              <a:stretch/>
            </p:blipFill>
            <p:spPr>
              <a:xfrm>
                <a:off x="10482257" y="6056152"/>
                <a:ext cx="4061168" cy="2713831"/>
              </a:xfrm>
              <a:prstGeom prst="rect">
                <a:avLst/>
              </a:prstGeom>
            </p:spPr>
          </p:pic>
        </p:grpSp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84ABA59D-451B-454A-B537-064B0731801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8517" y="965993"/>
              <a:ext cx="10748754" cy="1022984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66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78075E0-20E1-3542-88B3-CA18D45D9AA8}"/>
              </a:ext>
            </a:extLst>
          </p:cNvPr>
          <p:cNvGrpSpPr/>
          <p:nvPr/>
        </p:nvGrpSpPr>
        <p:grpSpPr>
          <a:xfrm>
            <a:off x="342899" y="575469"/>
            <a:ext cx="16881819" cy="10185400"/>
            <a:chOff x="342899" y="575469"/>
            <a:chExt cx="16881819" cy="101854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8E5503D-0468-7149-8EEA-70AC63048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50" b="50083"/>
            <a:stretch/>
          </p:blipFill>
          <p:spPr>
            <a:xfrm>
              <a:off x="13163550" y="1743869"/>
              <a:ext cx="4061168" cy="313293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3CFD50-C374-D346-9A10-21BA0C8B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899" y="575469"/>
              <a:ext cx="13457521" cy="1018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25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04D0D0-738B-9E46-B3F7-164BB6C6023F}"/>
              </a:ext>
            </a:extLst>
          </p:cNvPr>
          <p:cNvGrpSpPr/>
          <p:nvPr/>
        </p:nvGrpSpPr>
        <p:grpSpPr>
          <a:xfrm>
            <a:off x="7618" y="575469"/>
            <a:ext cx="17370061" cy="10185400"/>
            <a:chOff x="7618" y="575469"/>
            <a:chExt cx="17370061" cy="10185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E2E786-9603-4B4A-8F47-5C2DD9E98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263" b="56501"/>
            <a:stretch/>
          </p:blipFill>
          <p:spPr>
            <a:xfrm>
              <a:off x="13025732" y="1762919"/>
              <a:ext cx="4351947" cy="271383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D4D7A1-D28F-174F-9298-D248126A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" y="575469"/>
              <a:ext cx="13457521" cy="1018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20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C09159E-C16D-B84A-84FD-BCE5B997EBF9}"/>
              </a:ext>
            </a:extLst>
          </p:cNvPr>
          <p:cNvGrpSpPr/>
          <p:nvPr/>
        </p:nvGrpSpPr>
        <p:grpSpPr>
          <a:xfrm>
            <a:off x="4622802" y="2817021"/>
            <a:ext cx="7637227" cy="6362701"/>
            <a:chOff x="2032000" y="165100"/>
            <a:chExt cx="7637227" cy="63627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A1035A-549F-6347-85BE-1B54A340B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0" y="165100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D5C0A4C-4220-9945-941E-1FC4BDE11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0" y="3352800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A276CA-FAC6-4546-A7D0-EB1BB73C9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9227" y="168302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7FA6CEB-B525-1A48-B64F-724C4E4E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9227" y="3352801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3017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360BCF7-FE0E-8C40-B500-3B293F8FEB45}"/>
              </a:ext>
            </a:extLst>
          </p:cNvPr>
          <p:cNvGrpSpPr/>
          <p:nvPr/>
        </p:nvGrpSpPr>
        <p:grpSpPr>
          <a:xfrm>
            <a:off x="5511800" y="3062185"/>
            <a:ext cx="6350000" cy="6154406"/>
            <a:chOff x="1397000" y="410266"/>
            <a:chExt cx="6350000" cy="61544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6D396E-5A4D-E148-B1DC-8B4A4D642FA8}"/>
                </a:ext>
              </a:extLst>
            </p:cNvPr>
            <p:cNvSpPr txBox="1"/>
            <p:nvPr/>
          </p:nvSpPr>
          <p:spPr>
            <a:xfrm>
              <a:off x="2027583" y="218660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F6B412-A005-CA49-9730-B59C40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000" y="410266"/>
              <a:ext cx="6350000" cy="3175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21AE41-AA9F-6D42-B7D4-2F256E55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0" y="3389672"/>
              <a:ext cx="6350000" cy="3175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D616A4-6D8D-0A4A-98A3-9E6410A5F666}"/>
                </a:ext>
              </a:extLst>
            </p:cNvPr>
            <p:cNvSpPr txBox="1"/>
            <p:nvPr/>
          </p:nvSpPr>
          <p:spPr>
            <a:xfrm>
              <a:off x="3737109" y="756880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Fidalgo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6ECBF0-5FA5-F640-9D08-150518297FEE}"/>
                </a:ext>
              </a:extLst>
            </p:cNvPr>
            <p:cNvSpPr txBox="1"/>
            <p:nvPr/>
          </p:nvSpPr>
          <p:spPr>
            <a:xfrm>
              <a:off x="3142087" y="737775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Dabob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A24A72-F2B2-C64C-BC16-F0D38F3FF508}"/>
                </a:ext>
              </a:extLst>
            </p:cNvPr>
            <p:cNvSpPr txBox="1"/>
            <p:nvPr/>
          </p:nvSpPr>
          <p:spPr>
            <a:xfrm>
              <a:off x="4852198" y="2617783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1BE597-ED9F-1548-870F-C51D6EECB3A1}"/>
                </a:ext>
              </a:extLst>
            </p:cNvPr>
            <p:cNvSpPr txBox="1"/>
            <p:nvPr/>
          </p:nvSpPr>
          <p:spPr>
            <a:xfrm>
              <a:off x="4864294" y="2836978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2A3047-256D-4445-9564-C26071C072F9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856907"/>
              <a:ext cx="131194" cy="8412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A9AA3A-A3ED-EB49-9238-46052358FE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742" y="891019"/>
              <a:ext cx="104690" cy="10002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07F2E7-8121-6C4E-B9F7-13EF3B66D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0736" y="2732142"/>
              <a:ext cx="171121" cy="73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95747A-CE2A-6B48-9A19-B0BB972C6109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21" y="2919533"/>
              <a:ext cx="230587" cy="1266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B91C21-569C-F54E-9583-2162BCC1947B}"/>
                </a:ext>
              </a:extLst>
            </p:cNvPr>
            <p:cNvSpPr txBox="1"/>
            <p:nvPr/>
          </p:nvSpPr>
          <p:spPr>
            <a:xfrm>
              <a:off x="4152476" y="3825874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Fidalgo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535CB0-9C6B-2B41-B43A-B53E4260BD33}"/>
                </a:ext>
              </a:extLst>
            </p:cNvPr>
            <p:cNvSpPr txBox="1"/>
            <p:nvPr/>
          </p:nvSpPr>
          <p:spPr>
            <a:xfrm>
              <a:off x="2802085" y="3708338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Dabob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66A31C-989D-D546-BF0E-A718678593B4}"/>
                </a:ext>
              </a:extLst>
            </p:cNvPr>
            <p:cNvSpPr txBox="1"/>
            <p:nvPr/>
          </p:nvSpPr>
          <p:spPr>
            <a:xfrm>
              <a:off x="4750736" y="4025929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22A941-6F14-FC4F-84F4-C2D0994B0FF9}"/>
                </a:ext>
              </a:extLst>
            </p:cNvPr>
            <p:cNvSpPr txBox="1"/>
            <p:nvPr/>
          </p:nvSpPr>
          <p:spPr>
            <a:xfrm>
              <a:off x="3368401" y="5627964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F2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815048-16A3-C845-83F8-CFF084B90549}"/>
                </a:ext>
              </a:extLst>
            </p:cNvPr>
            <p:cNvCxnSpPr>
              <a:cxnSpLocks/>
            </p:cNvCxnSpPr>
            <p:nvPr/>
          </p:nvCxnSpPr>
          <p:spPr>
            <a:xfrm>
              <a:off x="3134718" y="3827470"/>
              <a:ext cx="131194" cy="8412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4A888B-C841-7B45-833D-E54ACBB6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2480" y="3970453"/>
              <a:ext cx="101468" cy="943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1203D10-C67D-3A41-ABE9-B537C0BBFA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9274" y="4140288"/>
              <a:ext cx="171121" cy="73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D13519-3065-8941-9839-456DF9C96F9B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61" y="5778005"/>
              <a:ext cx="105903" cy="5001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047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EE950A0-FA68-5943-B527-32782E4BD02B}"/>
              </a:ext>
            </a:extLst>
          </p:cNvPr>
          <p:cNvGrpSpPr/>
          <p:nvPr/>
        </p:nvGrpSpPr>
        <p:grpSpPr>
          <a:xfrm>
            <a:off x="3286125" y="9733755"/>
            <a:ext cx="6238874" cy="3048000"/>
            <a:chOff x="695325" y="9733755"/>
            <a:chExt cx="6238874" cy="304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F4BF86-4169-AE4E-AA88-1F8E32CC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9733755"/>
              <a:ext cx="3048000" cy="3048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7AF9C0-3B6B-0A46-AE99-6D0D38392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199" y="9733755"/>
              <a:ext cx="3048000" cy="3048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780083-1909-D444-8282-F90B5CEF6849}"/>
              </a:ext>
            </a:extLst>
          </p:cNvPr>
          <p:cNvGrpSpPr/>
          <p:nvPr/>
        </p:nvGrpSpPr>
        <p:grpSpPr>
          <a:xfrm>
            <a:off x="3276601" y="6538118"/>
            <a:ext cx="6248399" cy="3048000"/>
            <a:chOff x="685800" y="6538118"/>
            <a:chExt cx="6248399" cy="304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875271-FB83-1541-87AD-9EFEE0B95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6538118"/>
              <a:ext cx="3048000" cy="304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38C8C1-46CA-1748-883F-31CB39F19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199" y="6538118"/>
              <a:ext cx="3048000" cy="3048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B05C75-FAD3-114C-8637-B8557664C905}"/>
              </a:ext>
            </a:extLst>
          </p:cNvPr>
          <p:cNvGrpSpPr/>
          <p:nvPr/>
        </p:nvGrpSpPr>
        <p:grpSpPr>
          <a:xfrm>
            <a:off x="3276601" y="3342481"/>
            <a:ext cx="6248399" cy="3048000"/>
            <a:chOff x="685800" y="3342481"/>
            <a:chExt cx="6248399" cy="304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DA106-1E79-AA4A-8C1A-29425A89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" y="3342481"/>
              <a:ext cx="3048000" cy="304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B6320DA-6F2C-CA4E-B32D-394CEE25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6199" y="3342481"/>
              <a:ext cx="3048000" cy="3048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6FEAB2-10DB-E741-A851-42FE8F8A5266}"/>
              </a:ext>
            </a:extLst>
          </p:cNvPr>
          <p:cNvGrpSpPr/>
          <p:nvPr/>
        </p:nvGrpSpPr>
        <p:grpSpPr>
          <a:xfrm>
            <a:off x="3276601" y="136528"/>
            <a:ext cx="6248399" cy="3058317"/>
            <a:chOff x="685800" y="136527"/>
            <a:chExt cx="6248399" cy="305831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863957-2A83-7047-8906-4DD1C0F8E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146844"/>
              <a:ext cx="3048000" cy="3048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109D6C-21AE-E54B-BEED-8DB98F0C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86199" y="136527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38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3E7D1FC-6991-E144-9C22-0A5EFE23CCC3}"/>
              </a:ext>
            </a:extLst>
          </p:cNvPr>
          <p:cNvGrpSpPr/>
          <p:nvPr/>
        </p:nvGrpSpPr>
        <p:grpSpPr>
          <a:xfrm>
            <a:off x="2569884" y="1"/>
            <a:ext cx="8448988" cy="11021467"/>
            <a:chOff x="-20916" y="0"/>
            <a:chExt cx="8448988" cy="11021467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28B5956-35D2-1340-9E03-24BA59897AB1}"/>
                </a:ext>
              </a:extLst>
            </p:cNvPr>
            <p:cNvGrpSpPr/>
            <p:nvPr/>
          </p:nvGrpSpPr>
          <p:grpSpPr>
            <a:xfrm>
              <a:off x="-20916" y="0"/>
              <a:ext cx="8448988" cy="10367655"/>
              <a:chOff x="-20916" y="0"/>
              <a:chExt cx="8448988" cy="10367655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AE198FAA-F326-2348-A92E-90B841716C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3974"/>
              <a:stretch/>
            </p:blipFill>
            <p:spPr>
              <a:xfrm>
                <a:off x="-20916" y="0"/>
                <a:ext cx="4019106" cy="2669676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A2BB67A-A8AA-834F-A52C-CD5130867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3051"/>
              <a:stretch/>
            </p:blipFill>
            <p:spPr>
              <a:xfrm>
                <a:off x="1" y="2666747"/>
                <a:ext cx="3919866" cy="2576117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81C8AA96-E1C0-D44C-8FB7-4818D9893D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082"/>
              <a:stretch/>
            </p:blipFill>
            <p:spPr>
              <a:xfrm>
                <a:off x="3928385" y="5249044"/>
                <a:ext cx="4369286" cy="2576117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FB391100-B3CC-E24F-B761-E32392EEC7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4151"/>
              <a:stretch/>
            </p:blipFill>
            <p:spPr>
              <a:xfrm>
                <a:off x="0" y="5242863"/>
                <a:ext cx="3870251" cy="2576117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B39D742B-F356-074D-87DD-885686637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16"/>
              <a:stretch/>
            </p:blipFill>
            <p:spPr>
              <a:xfrm>
                <a:off x="3949651" y="7819889"/>
                <a:ext cx="4319671" cy="2547766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91064BEC-861B-B749-AC60-779F44E880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13195"/>
              <a:stretch/>
            </p:blipFill>
            <p:spPr>
              <a:xfrm>
                <a:off x="0" y="7818980"/>
                <a:ext cx="3870251" cy="2547766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173E5AF-BDB8-394F-8DA0-D5A82A40E7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505"/>
              <a:stretch/>
            </p:blipFill>
            <p:spPr>
              <a:xfrm>
                <a:off x="3919867" y="58139"/>
                <a:ext cx="4508205" cy="2669676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F6F80AC-2602-9347-AAA1-DB2679479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631"/>
              <a:stretch/>
            </p:blipFill>
            <p:spPr>
              <a:xfrm>
                <a:off x="3938291" y="2652571"/>
                <a:ext cx="4344477" cy="2576117"/>
              </a:xfrm>
              <a:prstGeom prst="rect">
                <a:avLst/>
              </a:prstGeom>
            </p:spPr>
          </p:pic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D9449C8-CF15-CC45-B562-82D1D32EB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185" t="90511" r="28956"/>
            <a:stretch/>
          </p:blipFill>
          <p:spPr>
            <a:xfrm>
              <a:off x="5039834" y="10555134"/>
              <a:ext cx="1743740" cy="425301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0AB16E7-C22C-8144-868E-709EA555D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7220" t="89125" r="27660"/>
            <a:stretch/>
          </p:blipFill>
          <p:spPr>
            <a:xfrm>
              <a:off x="1072132" y="10514100"/>
              <a:ext cx="1833010" cy="50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82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E39AEF0-F306-AF4A-9B8E-7CD36D599EAF}"/>
              </a:ext>
            </a:extLst>
          </p:cNvPr>
          <p:cNvGrpSpPr/>
          <p:nvPr/>
        </p:nvGrpSpPr>
        <p:grpSpPr>
          <a:xfrm>
            <a:off x="5107786" y="4547394"/>
            <a:ext cx="7158029" cy="3810000"/>
            <a:chOff x="2667000" y="7733506"/>
            <a:chExt cx="7158029" cy="381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843A07-EA78-744E-A48F-A39EC57BF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7733506"/>
              <a:ext cx="3810000" cy="381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17FF0-71D1-A049-96F6-989DD7393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75"/>
            <a:stretch/>
          </p:blipFill>
          <p:spPr>
            <a:xfrm>
              <a:off x="6238866" y="7733506"/>
              <a:ext cx="3586163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89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7298</TotalTime>
  <Words>136</Words>
  <Application>Microsoft Macintosh PowerPoint</Application>
  <PresentationFormat>Custom</PresentationFormat>
  <Paragraphs>56</Paragraphs>
  <Slides>19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18</cp:revision>
  <dcterms:created xsi:type="dcterms:W3CDTF">2019-06-05T04:41:46Z</dcterms:created>
  <dcterms:modified xsi:type="dcterms:W3CDTF">2019-06-10T18:24:43Z</dcterms:modified>
</cp:coreProperties>
</file>